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1"/>
    <p:sldMasterId id="2147493695" r:id="rId2"/>
    <p:sldMasterId id="2147493707" r:id="rId3"/>
  </p:sldMasterIdLst>
  <p:notesMasterIdLst>
    <p:notesMasterId r:id="rId59"/>
  </p:notesMasterIdLst>
  <p:handoutMasterIdLst>
    <p:handoutMasterId r:id="rId60"/>
  </p:handoutMasterIdLst>
  <p:sldIdLst>
    <p:sldId id="256" r:id="rId4"/>
    <p:sldId id="365" r:id="rId5"/>
    <p:sldId id="310" r:id="rId6"/>
    <p:sldId id="297" r:id="rId7"/>
    <p:sldId id="381" r:id="rId8"/>
    <p:sldId id="380" r:id="rId9"/>
    <p:sldId id="382" r:id="rId10"/>
    <p:sldId id="296" r:id="rId11"/>
    <p:sldId id="259" r:id="rId12"/>
    <p:sldId id="299" r:id="rId13"/>
    <p:sldId id="313" r:id="rId14"/>
    <p:sldId id="383" r:id="rId15"/>
    <p:sldId id="384" r:id="rId16"/>
    <p:sldId id="276" r:id="rId17"/>
    <p:sldId id="385" r:id="rId18"/>
    <p:sldId id="320" r:id="rId19"/>
    <p:sldId id="370" r:id="rId20"/>
    <p:sldId id="321" r:id="rId21"/>
    <p:sldId id="317" r:id="rId22"/>
    <p:sldId id="322" r:id="rId23"/>
    <p:sldId id="371" r:id="rId24"/>
    <p:sldId id="346" r:id="rId25"/>
    <p:sldId id="347" r:id="rId26"/>
    <p:sldId id="349" r:id="rId27"/>
    <p:sldId id="351" r:id="rId28"/>
    <p:sldId id="315" r:id="rId29"/>
    <p:sldId id="357" r:id="rId30"/>
    <p:sldId id="360" r:id="rId31"/>
    <p:sldId id="362" r:id="rId32"/>
    <p:sldId id="363" r:id="rId33"/>
    <p:sldId id="352" r:id="rId34"/>
    <p:sldId id="353" r:id="rId35"/>
    <p:sldId id="354" r:id="rId36"/>
    <p:sldId id="358" r:id="rId37"/>
    <p:sldId id="318" r:id="rId38"/>
    <p:sldId id="386" r:id="rId39"/>
    <p:sldId id="263" r:id="rId40"/>
    <p:sldId id="372" r:id="rId41"/>
    <p:sldId id="268" r:id="rId42"/>
    <p:sldId id="269" r:id="rId43"/>
    <p:sldId id="356" r:id="rId44"/>
    <p:sldId id="368" r:id="rId45"/>
    <p:sldId id="278" r:id="rId46"/>
    <p:sldId id="326" r:id="rId47"/>
    <p:sldId id="327" r:id="rId48"/>
    <p:sldId id="328" r:id="rId49"/>
    <p:sldId id="334" r:id="rId50"/>
    <p:sldId id="335" r:id="rId51"/>
    <p:sldId id="338" r:id="rId52"/>
    <p:sldId id="336" r:id="rId53"/>
    <p:sldId id="389" r:id="rId54"/>
    <p:sldId id="316" r:id="rId55"/>
    <p:sldId id="301" r:id="rId56"/>
    <p:sldId id="364" r:id="rId57"/>
    <p:sldId id="275" r:id="rId5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Page de garde" id="{24BA7AD8-ED2F-8246-8321-70E7BD3E0546}">
          <p14:sldIdLst>
            <p14:sldId id="256"/>
          </p14:sldIdLst>
        </p14:section>
        <p14:section name="Background" id="{92349E99-9F05-6440-AAEA-4CA3A248A178}">
          <p14:sldIdLst>
            <p14:sldId id="365"/>
            <p14:sldId id="310"/>
            <p14:sldId id="297"/>
            <p14:sldId id="381"/>
            <p14:sldId id="380"/>
            <p14:sldId id="382"/>
            <p14:sldId id="296"/>
            <p14:sldId id="259"/>
            <p14:sldId id="299"/>
            <p14:sldId id="313"/>
            <p14:sldId id="383"/>
            <p14:sldId id="384"/>
          </p14:sldIdLst>
        </p14:section>
        <p14:section name="AFC-ng" id="{8C825358-7287-534B-AFF1-F10C2BB0BC0F}">
          <p14:sldIdLst>
            <p14:sldId id="276"/>
            <p14:sldId id="385"/>
            <p14:sldId id="320"/>
            <p14:sldId id="370"/>
            <p14:sldId id="321"/>
          </p14:sldIdLst>
        </p14:section>
        <p14:section name="AFC-tree" id="{7B084190-B015-6F4C-931F-56532A53FBA4}">
          <p14:sldIdLst>
            <p14:sldId id="317"/>
            <p14:sldId id="322"/>
            <p14:sldId id="371"/>
            <p14:sldId id="346"/>
            <p14:sldId id="347"/>
            <p14:sldId id="349"/>
            <p14:sldId id="351"/>
          </p14:sldIdLst>
        </p14:section>
        <p14:section name="MACA" id="{3FB5B2FC-17E7-E84A-8934-ADE9AEBF8C64}">
          <p14:sldIdLst>
            <p14:sldId id="315"/>
            <p14:sldId id="357"/>
            <p14:sldId id="360"/>
            <p14:sldId id="362"/>
            <p14:sldId id="363"/>
            <p14:sldId id="352"/>
            <p14:sldId id="353"/>
            <p14:sldId id="354"/>
            <p14:sldId id="358"/>
          </p14:sldIdLst>
        </p14:section>
        <p14:section name="Agile-ABT" id="{2C4179A3-8A2A-BE4E-87E5-972289F3D9A2}">
          <p14:sldIdLst>
            <p14:sldId id="318"/>
            <p14:sldId id="386"/>
            <p14:sldId id="263"/>
            <p14:sldId id="372"/>
            <p14:sldId id="268"/>
            <p14:sldId id="269"/>
            <p14:sldId id="356"/>
            <p14:sldId id="368"/>
          </p14:sldIdLst>
        </p14:section>
        <p14:section name="DisChoco" id="{087C1B89-ACC2-294C-A461-17D0C8825015}">
          <p14:sldIdLst>
            <p14:sldId id="278"/>
            <p14:sldId id="326"/>
            <p14:sldId id="327"/>
            <p14:sldId id="328"/>
            <p14:sldId id="334"/>
            <p14:sldId id="335"/>
            <p14:sldId id="338"/>
            <p14:sldId id="336"/>
            <p14:sldId id="389"/>
          </p14:sldIdLst>
        </p14:section>
        <p14:section name="Conclusions &amp; perspectives" id="{FC0B89ED-4F93-7B44-AB8F-65417F3DFC69}">
          <p14:sldIdLst>
            <p14:sldId id="316"/>
            <p14:sldId id="301"/>
            <p14:sldId id="36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66"/>
    <a:srgbClr val="FA0C09"/>
    <a:srgbClr val="032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82256" autoAdjust="0"/>
  </p:normalViewPr>
  <p:slideViewPr>
    <p:cSldViewPr snapToGrid="0">
      <p:cViewPr varScale="1">
        <p:scale>
          <a:sx n="92" d="100"/>
          <a:sy n="92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F283E-3515-664F-834D-A02D8FF6CF17}" type="datetime1">
              <a:rPr lang="fr-FR" smtClean="0"/>
              <a:pPr>
                <a:defRPr/>
              </a:pPr>
              <a:t>01/07/12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797376-B187-2E4C-A99D-473BDEC7B2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509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21C36-D7E0-4442-90AF-2224F479D295}" type="datetime1">
              <a:rPr lang="fr-FR" smtClean="0"/>
              <a:pPr>
                <a:defRPr/>
              </a:pPr>
              <a:t>01/07/12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1D8E5A-803A-EA41-A7DB-7E7FDBF821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8965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 (Body)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FC14E04-B51C-6246-981C-A10477F82290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B5F54C4-3BE8-944D-A095-A71B907E764A}" type="slidenum">
              <a:rPr lang="fr-FR" sz="1200"/>
              <a:pPr eaLnBrk="1" hangingPunct="1"/>
              <a:t>10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81BAB078-2357-6F45-9C10-CBA3BA98A53A}" type="slidenum">
              <a:rPr lang="fr-FR" sz="1200"/>
              <a:pPr algn="r" eaLnBrk="1" hangingPunct="1"/>
              <a:t>11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6B119A6-79C1-354E-A574-DFAE3697721E}" type="slidenum">
              <a:rPr lang="fr-FR" sz="1200"/>
              <a:pPr algn="r" eaLnBrk="1" hangingPunct="1"/>
              <a:t>12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6B119A6-79C1-354E-A574-DFAE3697721E}" type="slidenum">
              <a:rPr lang="fr-FR" sz="1200"/>
              <a:pPr algn="r" eaLnBrk="1" hangingPunct="1"/>
              <a:t>13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C551F7F-F3F0-9D40-890B-1C202AEDC4B1}" type="slidenum">
              <a:rPr lang="fr-FR" sz="1200"/>
              <a:pPr eaLnBrk="1" hangingPunct="1"/>
              <a:t>14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B7FC4B8-AFB5-ED42-9BB0-32400FCA91CB}" type="slidenum">
              <a:rPr lang="fr-FR" sz="1200"/>
              <a:pPr eaLnBrk="1" hangingPunct="1"/>
              <a:t>15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6202ACF7-0AA2-5341-BB40-27B4E9D735B8}" type="slidenum">
              <a:rPr lang="fr-FR" sz="1200"/>
              <a:pPr algn="r" eaLnBrk="1" hangingPunct="1"/>
              <a:t>16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6202ACF7-0AA2-5341-BB40-27B4E9D735B8}" type="slidenum">
              <a:rPr lang="fr-FR" sz="1200"/>
              <a:pPr algn="r" eaLnBrk="1" hangingPunct="1"/>
              <a:t>17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1B652919-871C-2A48-9F0B-11C11337C3D5}" type="slidenum">
              <a:rPr lang="fr-FR" sz="1200"/>
              <a:pPr algn="r" eaLnBrk="1" hangingPunct="1"/>
              <a:t>18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3B48BEE-CCD9-ED49-A3DA-FDCEE12D37D9}" type="slidenum">
              <a:rPr lang="fr-FR" sz="1200"/>
              <a:pPr eaLnBrk="1" hangingPunct="1"/>
              <a:t>19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C551F7F-F3F0-9D40-890B-1C202AEDC4B1}" type="slidenum">
              <a:rPr lang="fr-FR" sz="1200"/>
              <a:pPr eaLnBrk="1" hangingPunct="1"/>
              <a:t>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CEE8CCB-DD47-D249-BA0A-E3B18115CD6F}" type="slidenum">
              <a:rPr lang="fr-FR" sz="1200"/>
              <a:pPr algn="r" eaLnBrk="1" hangingPunct="1"/>
              <a:t>20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CEE8CCB-DD47-D249-BA0A-E3B18115CD6F}" type="slidenum">
              <a:rPr lang="fr-FR" sz="1200"/>
              <a:pPr algn="r" eaLnBrk="1" hangingPunct="1"/>
              <a:t>21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400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BE6C5D-245E-764B-A81B-C69687417EF9}" type="slidenum">
              <a:rPr lang="fr-FR" sz="1200"/>
              <a:pPr eaLnBrk="1" hangingPunct="1"/>
              <a:t>22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23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24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D2A99D5-3EAB-1346-85C3-4441D652B709}" type="slidenum">
              <a:rPr lang="fr-FR" sz="1200"/>
              <a:pPr eaLnBrk="1" hangingPunct="1"/>
              <a:t>25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2FD38F7-4CAB-9E41-89C6-8FFD9363719F}" type="slidenum">
              <a:rPr lang="fr-FR" sz="1200"/>
              <a:pPr eaLnBrk="1" hangingPunct="1"/>
              <a:t>26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C0BCF9A-7934-D64A-86EA-4D9174A49F9B}" type="slidenum">
              <a:rPr lang="fr-FR" sz="1200"/>
              <a:pPr algn="r" eaLnBrk="1" hangingPunct="1"/>
              <a:t>27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C0BCF9A-7934-D64A-86EA-4D9174A49F9B}" type="slidenum">
              <a:rPr lang="fr-FR" sz="1200"/>
              <a:pPr algn="r" eaLnBrk="1" hangingPunct="1"/>
              <a:t>28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C0BCF9A-7934-D64A-86EA-4D9174A49F9B}" type="slidenum">
              <a:rPr lang="fr-FR" sz="1200"/>
              <a:pPr algn="r" eaLnBrk="1" hangingPunct="1"/>
              <a:t>29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 (Body)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3E4A8BD-706E-A540-BA84-F8A3A2A1AC56}" type="slidenum">
              <a:rPr lang="fr-FR" sz="1200"/>
              <a:pPr eaLnBrk="1" hangingPunct="1"/>
              <a:t>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C0BCF9A-7934-D64A-86EA-4D9174A49F9B}" type="slidenum">
              <a:rPr lang="fr-FR" sz="1200"/>
              <a:pPr algn="r" eaLnBrk="1" hangingPunct="1"/>
              <a:t>30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400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BE6C5D-245E-764B-A81B-C69687417EF9}" type="slidenum">
              <a:rPr lang="fr-FR" sz="1200"/>
              <a:pPr eaLnBrk="1" hangingPunct="1"/>
              <a:t>31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32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33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34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C14DDB1-797C-C24E-B79F-4335324725E3}" type="slidenum">
              <a:rPr lang="fr-FR" sz="1200"/>
              <a:pPr eaLnBrk="1" hangingPunct="1"/>
              <a:t>35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endParaRPr lang="en-US" sz="1400" dirty="0">
              <a:latin typeface="Calibri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B991221-A53E-BA46-81D1-E6DBFBBBD110}" type="slidenum">
              <a:rPr lang="fr-FR" sz="1200"/>
              <a:pPr algn="r" eaLnBrk="1" hangingPunct="1"/>
              <a:t>36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4CBB19E-CF86-2D47-9F92-650AF4B82B1E}" type="slidenum">
              <a:rPr lang="fr-FR" sz="1200"/>
              <a:pPr eaLnBrk="1" hangingPunct="1"/>
              <a:t>37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4CBB19E-CF86-2D47-9F92-650AF4B82B1E}" type="slidenum">
              <a:rPr lang="fr-FR" sz="1200"/>
              <a:pPr eaLnBrk="1" hangingPunct="1"/>
              <a:t>38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1400" dirty="0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0BE6C5D-245E-764B-A81B-C69687417EF9}" type="slidenum">
              <a:rPr lang="fr-FR" sz="1200"/>
              <a:pPr eaLnBrk="1" hangingPunct="1"/>
              <a:t>39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Calibri (Body)" charset="0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5323ACF1-0B74-F448-97EC-28740B708B56}" type="slidenum">
              <a:rPr lang="fr-FR" sz="1200"/>
              <a:pPr algn="r" eaLnBrk="1" hangingPunct="1"/>
              <a:t>4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40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41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C0B58DA-AA6B-3F4B-9A3D-A47F6CFF49D4}" type="slidenum">
              <a:rPr lang="fr-FR" sz="1200"/>
              <a:pPr eaLnBrk="1" hangingPunct="1"/>
              <a:t>42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3D80735-5FEF-1543-9493-6E25422649B7}" type="slidenum">
              <a:rPr lang="fr-FR" sz="1200"/>
              <a:pPr eaLnBrk="1" hangingPunct="1"/>
              <a:t>43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400" dirty="0" smtClean="0">
              <a:latin typeface="Calibri"/>
              <a:cs typeface="Calibri"/>
              <a:sym typeface="Helvetic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lang="en-US" sz="1400" dirty="0" smtClean="0">
              <a:latin typeface="Calibri"/>
              <a:cs typeface="Calibri"/>
              <a:sym typeface="Helvetic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1400" dirty="0" smtClean="0">
              <a:latin typeface="+mj-lt"/>
              <a:cs typeface="Helvetica" charset="0"/>
              <a:sym typeface="Helvetic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Calibri (Body)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962444F-923B-B848-9FA6-904573C22216}" type="slidenum">
              <a:rPr lang="fr-FR" sz="1200"/>
              <a:pPr algn="r" eaLnBrk="1" hangingPunct="1"/>
              <a:t>5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DFC7C-EA0E-7E44-848A-F9D2156D4B6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0420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EE3F7F7-521E-3942-8939-8FC5A17F4DBB}" type="slidenum">
              <a:rPr lang="fr-FR" sz="1200"/>
              <a:pPr eaLnBrk="1" hangingPunct="1"/>
              <a:t>52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9216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F0295851-D16A-D54B-B6C4-13B82FB9EEE7}" type="slidenum">
              <a:rPr lang="fr-FR" sz="1200"/>
              <a:pPr algn="r" eaLnBrk="1" hangingPunct="1"/>
              <a:t>53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latin typeface="Calibri" charset="0"/>
            </a:endParaRPr>
          </a:p>
        </p:txBody>
      </p:sp>
      <p:sp>
        <p:nvSpPr>
          <p:cNvPr id="9216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F0295851-D16A-D54B-B6C4-13B82FB9EEE7}" type="slidenum">
              <a:rPr lang="fr-FR" sz="1200"/>
              <a:pPr algn="r" eaLnBrk="1" hangingPunct="1"/>
              <a:t>54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Calibri (Body)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962444F-923B-B848-9FA6-904573C22216}" type="slidenum">
              <a:rPr lang="fr-FR" sz="1200"/>
              <a:pPr algn="r" eaLnBrk="1" hangingPunct="1"/>
              <a:t>6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latin typeface="Calibri (Body)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962444F-923B-B848-9FA6-904573C22216}" type="slidenum">
              <a:rPr lang="fr-FR" sz="1200"/>
              <a:pPr algn="r" eaLnBrk="1" hangingPunct="1"/>
              <a:t>7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="1" dirty="0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89245A9-B6D3-594E-895F-97381586B1A3}" type="slidenum">
              <a:rPr lang="fr-FR" sz="1200"/>
              <a:pPr eaLnBrk="1" hangingPunct="1"/>
              <a:t>8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400" dirty="0" smtClean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60426B-6FC8-9545-89D0-990C2E2F5B7F}" type="slidenum">
              <a:rPr lang="fr-FR" sz="1200"/>
              <a:pPr eaLnBrk="1" hangingPunct="1"/>
              <a:t>9</a:t>
            </a:fld>
            <a:endParaRPr lang="fr-FR" sz="12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3E8A-4F5B-3041-AA7F-FE15CED6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EA0E-13D5-4149-BEBD-3A02C392F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C770-D458-9B4E-BBF5-27766133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4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70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2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1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00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93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656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C5A6E8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79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E836-8133-9543-9896-A3E9464A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9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555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490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929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546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82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72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38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605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07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70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9C96-9809-9A4C-8B0F-17C05A0A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9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C5A6E8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18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991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871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5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BD1C-CA09-8043-AA29-9E166A82E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3AAE-DAD5-314C-90E9-F47B8379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E237-1766-8F43-B01D-1719D379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7B73-4577-0A4E-88BC-1CFD9C2A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FFDB-9E99-EB49-84B4-363B2C5E8FF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E1B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6E46-0968-BD4F-8DE2-1A127796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FF"/>
                </a:solidFill>
              </a:defRPr>
            </a:lvl1pPr>
          </a:lstStyle>
          <a:p>
            <a:pPr>
              <a:defRPr/>
            </a:pPr>
            <a:fld id="{1212F99A-1A27-CE43-8B2E-B19B4A458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84" r:id="rId1"/>
    <p:sldLayoutId id="2147493685" r:id="rId2"/>
    <p:sldLayoutId id="2147493686" r:id="rId3"/>
    <p:sldLayoutId id="2147493687" r:id="rId4"/>
    <p:sldLayoutId id="2147493688" r:id="rId5"/>
    <p:sldLayoutId id="2147493689" r:id="rId6"/>
    <p:sldLayoutId id="2147493690" r:id="rId7"/>
    <p:sldLayoutId id="2147493694" r:id="rId8"/>
    <p:sldLayoutId id="2147493691" r:id="rId9"/>
    <p:sldLayoutId id="2147493692" r:id="rId10"/>
    <p:sldLayoutId id="2147493693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7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96" r:id="rId1"/>
    <p:sldLayoutId id="2147493697" r:id="rId2"/>
    <p:sldLayoutId id="2147493698" r:id="rId3"/>
    <p:sldLayoutId id="2147493699" r:id="rId4"/>
    <p:sldLayoutId id="2147493700" r:id="rId5"/>
    <p:sldLayoutId id="2147493701" r:id="rId6"/>
    <p:sldLayoutId id="2147493702" r:id="rId7"/>
    <p:sldLayoutId id="2147493703" r:id="rId8"/>
    <p:sldLayoutId id="2147493704" r:id="rId9"/>
    <p:sldLayoutId id="2147493705" r:id="rId10"/>
    <p:sldLayoutId id="214749370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8" r:id="rId1"/>
    <p:sldLayoutId id="2147493709" r:id="rId2"/>
    <p:sldLayoutId id="2147493710" r:id="rId3"/>
    <p:sldLayoutId id="2147493711" r:id="rId4"/>
    <p:sldLayoutId id="2147493712" r:id="rId5"/>
    <p:sldLayoutId id="2147493713" r:id="rId6"/>
    <p:sldLayoutId id="2147493714" r:id="rId7"/>
    <p:sldLayoutId id="2147493715" r:id="rId8"/>
    <p:sldLayoutId id="2147493716" r:id="rId9"/>
    <p:sldLayoutId id="2147493717" r:id="rId10"/>
    <p:sldLayoutId id="2147493718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6" descr="um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413" y="-2671763"/>
            <a:ext cx="48482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5125" y="2693988"/>
            <a:ext cx="84582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i="1" dirty="0" smtClean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Algorithms and Ordering </a:t>
            </a:r>
            <a:r>
              <a:rPr lang="en-US" sz="34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Heuristics </a:t>
            </a:r>
            <a:r>
              <a:rPr lang="en-US" sz="3400" i="1" dirty="0" smtClean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for</a:t>
            </a:r>
            <a:br>
              <a:rPr lang="en-US" sz="3400" i="1" dirty="0" smtClean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en-US" sz="3400" i="1" dirty="0" smtClean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Distributed </a:t>
            </a:r>
            <a:r>
              <a:rPr lang="en-US" sz="3400" i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Constraint Satisfaction </a:t>
            </a:r>
            <a:r>
              <a:rPr lang="en-US" sz="3400" i="1" dirty="0" smtClean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Problems</a:t>
            </a:r>
            <a:endParaRPr lang="en-US" sz="3400" i="1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79688" y="4575175"/>
            <a:ext cx="3984625" cy="6524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b="1" cap="small" dirty="0">
                <a:solidFill>
                  <a:srgbClr val="000000"/>
                </a:solidFill>
                <a:latin typeface="Book Antiqua"/>
                <a:cs typeface="Book Antiqua"/>
              </a:rPr>
              <a:t>Mohamed Wahbi</a:t>
            </a:r>
            <a:endParaRPr lang="en-US" sz="2400" b="1" cap="small" baseline="30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5364" name="Sous-titre 2"/>
          <p:cNvSpPr txBox="1">
            <a:spLocks/>
          </p:cNvSpPr>
          <p:nvPr/>
        </p:nvSpPr>
        <p:spPr bwMode="auto">
          <a:xfrm>
            <a:off x="3248025" y="5334000"/>
            <a:ext cx="264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1800" baseline="300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rgbClr val="0000BF"/>
                </a:solidFill>
              </a:rPr>
              <a:t>July 3</a:t>
            </a:r>
            <a:r>
              <a:rPr lang="en-US" sz="1800" baseline="30000" dirty="0">
                <a:solidFill>
                  <a:srgbClr val="0000BF"/>
                </a:solidFill>
              </a:rPr>
              <a:t>rd</a:t>
            </a:r>
            <a:r>
              <a:rPr lang="en-US" sz="1800" dirty="0">
                <a:solidFill>
                  <a:srgbClr val="0000BF"/>
                </a:solidFill>
              </a:rPr>
              <a:t>, 2012</a:t>
            </a: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352425" y="719138"/>
            <a:ext cx="376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Lirmm, </a:t>
            </a:r>
          </a:p>
          <a:p>
            <a:pPr eaLnBrk="1" hangingPunct="1">
              <a:defRPr/>
            </a:pPr>
            <a:r>
              <a:rPr lang="en-US" sz="1600" cap="small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Université</a:t>
            </a: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 Montpellier </a:t>
            </a:r>
            <a:r>
              <a:rPr lang="en-US" sz="1600" cap="small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</a:p>
          <a:p>
            <a:pPr eaLnBrk="1" hangingPunct="1">
              <a:defRPr/>
            </a:pP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France</a:t>
            </a:r>
          </a:p>
        </p:txBody>
      </p:sp>
      <p:sp>
        <p:nvSpPr>
          <p:cNvPr id="15366" name="ZoneTexte 5"/>
          <p:cNvSpPr txBox="1">
            <a:spLocks noChangeArrowheads="1"/>
          </p:cNvSpPr>
          <p:nvPr/>
        </p:nvSpPr>
        <p:spPr bwMode="auto">
          <a:xfrm>
            <a:off x="6413500" y="719138"/>
            <a:ext cx="2476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600" cap="small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Limiarf</a:t>
            </a: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, FSR</a:t>
            </a:r>
          </a:p>
          <a:p>
            <a:pPr eaLnBrk="1" hangingPunct="1">
              <a:defRPr/>
            </a:pPr>
            <a:r>
              <a:rPr lang="en-US" sz="1600" cap="small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Université</a:t>
            </a: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 Mohammed V–</a:t>
            </a:r>
            <a:r>
              <a:rPr lang="en-US" sz="1600" cap="small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Agdal</a:t>
            </a:r>
            <a:r>
              <a:rPr lang="en-US" sz="1600" cap="small" dirty="0" smtClean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1600" cap="small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Maroc</a:t>
            </a:r>
            <a:endParaRPr lang="en-US" sz="1600" cap="small" dirty="0" smtClean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15367" name="Image 7" descr="lirm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00013"/>
            <a:ext cx="1333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8" descr="um5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4613"/>
            <a:ext cx="838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9" descr="fs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4925"/>
            <a:ext cx="7239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2995613" y="1684338"/>
            <a:ext cx="312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Thèse de doctorat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Scpécialité : Informatique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>
                <a:solidFill>
                  <a:schemeClr val="tx1">
                    <a:lumMod val="75000"/>
                  </a:schemeClr>
                </a:solidFill>
              </a:rPr>
              <a:t>Solving DisCSP</a:t>
            </a:r>
            <a:endParaRPr lang="fr-FR" sz="3800" i="1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2720"/>
            <a:ext cx="8229600" cy="5091328"/>
          </a:xfrm>
        </p:spPr>
        <p:txBody>
          <a:bodyPr/>
          <a:lstStyle/>
          <a:p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Agents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must assign values to their variables so that all constraints are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satisfied</a:t>
            </a:r>
            <a:endParaRPr lang="en-GB" sz="2800" dirty="0">
              <a:solidFill>
                <a:srgbClr val="000000"/>
              </a:solidFill>
              <a:latin typeface="Calibri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Agents exchange messages about the variable </a:t>
            </a:r>
            <a:r>
              <a:rPr lang="en-GB" sz="2800" dirty="0" smtClean="0">
                <a:solidFill>
                  <a:srgbClr val="FF0000"/>
                </a:solidFill>
                <a:latin typeface="Calibri" charset="0"/>
              </a:rPr>
              <a:t>assignments</a:t>
            </a:r>
            <a:endParaRPr lang="en-GB" sz="2800" dirty="0">
              <a:solidFill>
                <a:srgbClr val="FF0000"/>
              </a:solidFill>
              <a:latin typeface="Calibri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600" dirty="0">
                <a:solidFill>
                  <a:srgbClr val="0000FF"/>
                </a:solidFill>
                <a:latin typeface="Calibri" charset="0"/>
              </a:rPr>
              <a:t>Synchronous Search: 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Agents perform assignments in a sequential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way</a:t>
            </a:r>
            <a:endParaRPr lang="en-GB" dirty="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sz="2600" dirty="0">
                <a:solidFill>
                  <a:srgbClr val="0000FF"/>
                </a:solidFill>
                <a:latin typeface="Calibri" charset="0"/>
              </a:rPr>
              <a:t>Asynchronous Search: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Agents perform assignments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asynchronously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2388" y="0"/>
            <a:ext cx="90027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The standard DisCSP synchronous algorithm: </a:t>
            </a:r>
            <a:b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400" i="1" u="wavy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ea typeface="+mj-ea"/>
                <a:cs typeface="+mj-cs"/>
              </a:rPr>
              <a:t>Asynchronou</a:t>
            </a: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s Forward Checking (AFC)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217613" y="2724150"/>
            <a:ext cx="2819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i="1" dirty="0">
                <a:solidFill>
                  <a:srgbClr val="008000"/>
                </a:solidFill>
              </a:rPr>
              <a:t>CPA</a:t>
            </a:r>
            <a:r>
              <a:rPr lang="fr-FR" dirty="0">
                <a:solidFill>
                  <a:srgbClr val="008000"/>
                </a:solidFill>
              </a:rPr>
              <a:t>:[(</a:t>
            </a:r>
            <a:r>
              <a:rPr lang="fr-FR" i="1" dirty="0" smtClean="0">
                <a:solidFill>
                  <a:srgbClr val="008000"/>
                </a:solidFill>
              </a:rPr>
              <a:t>x</a:t>
            </a:r>
            <a:r>
              <a:rPr lang="fr-FR" i="1" baseline="-25000" dirty="0" smtClean="0">
                <a:solidFill>
                  <a:srgbClr val="008000"/>
                </a:solidFill>
              </a:rPr>
              <a:t>1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1</a:t>
            </a:r>
            <a:r>
              <a:rPr lang="fr-FR" dirty="0" smtClean="0">
                <a:solidFill>
                  <a:srgbClr val="008000"/>
                </a:solidFill>
              </a:rPr>
              <a:t>);…</a:t>
            </a:r>
            <a:r>
              <a:rPr lang="fr-FR" dirty="0">
                <a:solidFill>
                  <a:srgbClr val="008000"/>
                </a:solidFill>
              </a:rPr>
              <a:t>;</a:t>
            </a:r>
            <a:r>
              <a:rPr lang="fr-FR" dirty="0" smtClean="0">
                <a:solidFill>
                  <a:srgbClr val="008000"/>
                </a:solidFill>
              </a:rPr>
              <a:t>(</a:t>
            </a:r>
            <a:r>
              <a:rPr lang="fr-FR" i="1" dirty="0" smtClean="0">
                <a:solidFill>
                  <a:srgbClr val="008000"/>
                </a:solidFill>
              </a:rPr>
              <a:t>x</a:t>
            </a:r>
            <a:r>
              <a:rPr lang="fr-FR" i="1" baseline="-25000" dirty="0" smtClean="0">
                <a:solidFill>
                  <a:srgbClr val="008000"/>
                </a:solidFill>
              </a:rPr>
              <a:t>i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i</a:t>
            </a:r>
            <a:r>
              <a:rPr lang="fr-FR" dirty="0">
                <a:solidFill>
                  <a:srgbClr val="008000"/>
                </a:solidFill>
              </a:rPr>
              <a:t>)]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844550" y="1352550"/>
            <a:ext cx="78790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Search: </a:t>
            </a:r>
            <a:r>
              <a:rPr lang="en-US" sz="2600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</a:rPr>
              <a:t>synchronous</a:t>
            </a:r>
            <a:r>
              <a:rPr lang="en-US" sz="2600" dirty="0" smtClean="0">
                <a:solidFill>
                  <a:srgbClr val="000000"/>
                </a:solidFill>
                <a:uFill>
                  <a:solidFill>
                    <a:srgbClr val="0000FF"/>
                  </a:solidFill>
                </a:uFill>
              </a:rPr>
              <a:t> (Current Partial Assignment - CPA)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835150" y="5408613"/>
            <a:ext cx="5473700" cy="9159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CPA : ordered set of assignments </a:t>
            </a:r>
          </a:p>
          <a:p>
            <a:pPr>
              <a:defRPr/>
            </a:pPr>
            <a:r>
              <a:rPr lang="en-US" sz="2400" i="1" dirty="0">
                <a:solidFill>
                  <a:srgbClr val="000000"/>
                </a:solidFill>
              </a:rPr>
              <a:t>CPA = </a:t>
            </a:r>
            <a:r>
              <a:rPr lang="en-US" sz="2400" dirty="0">
                <a:solidFill>
                  <a:srgbClr val="000000"/>
                </a:solidFill>
              </a:rPr>
              <a:t>{[(</a:t>
            </a:r>
            <a:r>
              <a:rPr lang="fr-FR" sz="2400" i="1" dirty="0" smtClean="0">
                <a:solidFill>
                  <a:srgbClr val="000000"/>
                </a:solidFill>
              </a:rPr>
              <a:t>x</a:t>
            </a:r>
            <a:r>
              <a:rPr lang="fr-FR" sz="2400" i="1" baseline="-25000" dirty="0" smtClean="0">
                <a:solidFill>
                  <a:srgbClr val="000000"/>
                </a:solidFill>
              </a:rPr>
              <a:t>1 </a:t>
            </a:r>
            <a:r>
              <a:rPr lang="fr-FR" sz="2400" i="1" dirty="0" smtClean="0">
                <a:solidFill>
                  <a:srgbClr val="000000"/>
                </a:solidFill>
              </a:rPr>
              <a:t>,v</a:t>
            </a:r>
            <a:r>
              <a:rPr lang="fr-FR" sz="2400" i="1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 smtClean="0">
                <a:solidFill>
                  <a:srgbClr val="000000"/>
                </a:solidFill>
              </a:rPr>
              <a:t>);…</a:t>
            </a:r>
            <a:r>
              <a:rPr lang="fr-FR" sz="2400" dirty="0">
                <a:solidFill>
                  <a:srgbClr val="000000"/>
                </a:solidFill>
              </a:rPr>
              <a:t>;</a:t>
            </a:r>
            <a:r>
              <a:rPr lang="fr-FR" sz="2400" dirty="0" smtClean="0">
                <a:solidFill>
                  <a:srgbClr val="000000"/>
                </a:solidFill>
              </a:rPr>
              <a:t>(</a:t>
            </a:r>
            <a:r>
              <a:rPr lang="fr-FR" sz="2400" i="1" dirty="0" smtClean="0">
                <a:solidFill>
                  <a:srgbClr val="000000"/>
                </a:solidFill>
              </a:rPr>
              <a:t>x</a:t>
            </a:r>
            <a:r>
              <a:rPr lang="fr-FR" sz="2400" i="1" baseline="-25000" dirty="0" smtClean="0">
                <a:solidFill>
                  <a:srgbClr val="000000"/>
                </a:solidFill>
              </a:rPr>
              <a:t>i </a:t>
            </a:r>
            <a:r>
              <a:rPr lang="fr-FR" sz="2400" i="1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000000"/>
                </a:solidFill>
              </a:rPr>
              <a:t>v</a:t>
            </a:r>
            <a:r>
              <a:rPr lang="fr-FR" sz="2400" baseline="-25000" dirty="0" smtClean="0">
                <a:solidFill>
                  <a:srgbClr val="000000"/>
                </a:solidFill>
              </a:rPr>
              <a:t>i</a:t>
            </a:r>
            <a:r>
              <a:rPr lang="fr-F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]   |    </a:t>
            </a:r>
            <a:r>
              <a:rPr lang="fr-FR" sz="2400" i="1" dirty="0">
                <a:solidFill>
                  <a:srgbClr val="000000"/>
                </a:solidFill>
              </a:rPr>
              <a:t>x</a:t>
            </a:r>
            <a:r>
              <a:rPr lang="fr-FR" sz="2400" i="1" baseline="-25000" dirty="0">
                <a:solidFill>
                  <a:srgbClr val="000000"/>
                </a:solidFill>
              </a:rPr>
              <a:t>1</a:t>
            </a:r>
            <a:r>
              <a:rPr lang="en-US" sz="2400" i="1" dirty="0">
                <a:solidFill>
                  <a:srgbClr val="000000"/>
                </a:solidFill>
              </a:rPr>
              <a:t>≺ ··· ≺ </a:t>
            </a:r>
            <a:r>
              <a:rPr lang="fr-FR" sz="2400" i="1" dirty="0">
                <a:solidFill>
                  <a:srgbClr val="000000"/>
                </a:solidFill>
              </a:rPr>
              <a:t>x</a:t>
            </a:r>
            <a:r>
              <a:rPr lang="fr-FR" sz="2400" i="1" baseline="-25000" dirty="0">
                <a:solidFill>
                  <a:srgbClr val="000000"/>
                </a:solidFill>
              </a:rPr>
              <a:t>i </a:t>
            </a:r>
            <a:r>
              <a:rPr lang="en-US" sz="2400" dirty="0">
                <a:solidFill>
                  <a:srgbClr val="000000"/>
                </a:solidFill>
              </a:rPr>
              <a:t>}</a:t>
            </a:r>
            <a:endParaRPr lang="fr-FR" sz="2400" dirty="0">
              <a:solidFill>
                <a:srgbClr val="000000"/>
              </a:solidFill>
            </a:endParaRPr>
          </a:p>
        </p:txBody>
      </p:sp>
      <p:grpSp>
        <p:nvGrpSpPr>
          <p:cNvPr id="33850" name="Grouper 33849"/>
          <p:cNvGrpSpPr>
            <a:grpSpLocks/>
          </p:cNvGrpSpPr>
          <p:nvPr/>
        </p:nvGrpSpPr>
        <p:grpSpPr bwMode="auto">
          <a:xfrm>
            <a:off x="2789238" y="4221163"/>
            <a:ext cx="5548312" cy="708025"/>
            <a:chOff x="2788864" y="3946866"/>
            <a:chExt cx="5548686" cy="707843"/>
          </a:xfrm>
        </p:grpSpPr>
        <p:sp>
          <p:nvSpPr>
            <p:cNvPr id="33844" name="Forme libre 33843"/>
            <p:cNvSpPr/>
            <p:nvPr/>
          </p:nvSpPr>
          <p:spPr>
            <a:xfrm>
              <a:off x="2788864" y="3953214"/>
              <a:ext cx="4189694" cy="671339"/>
            </a:xfrm>
            <a:custGeom>
              <a:avLst/>
              <a:gdLst>
                <a:gd name="connsiteX0" fmla="*/ 0 w 4255307"/>
                <a:gd name="connsiteY0" fmla="*/ 0 h 693984"/>
                <a:gd name="connsiteX1" fmla="*/ 2487718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3984"/>
                <a:gd name="connsiteX1" fmla="*/ 2042547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6751"/>
                <a:gd name="connsiteX1" fmla="*/ 2042547 w 4255307"/>
                <a:gd name="connsiteY1" fmla="*/ 693984 h 696751"/>
                <a:gd name="connsiteX2" fmla="*/ 4255307 w 4255307"/>
                <a:gd name="connsiteY2" fmla="*/ 0 h 696751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8982"/>
                <a:gd name="connsiteX1" fmla="*/ 314237 w 3783950"/>
                <a:gd name="connsiteY1" fmla="*/ 340445 h 788982"/>
                <a:gd name="connsiteX2" fmla="*/ 1571190 w 3783950"/>
                <a:gd name="connsiteY2" fmla="*/ 785642 h 788982"/>
                <a:gd name="connsiteX3" fmla="*/ 3783950 w 3783950"/>
                <a:gd name="connsiteY3" fmla="*/ 91658 h 788982"/>
                <a:gd name="connsiteX0" fmla="*/ 0 w 4202934"/>
                <a:gd name="connsiteY0" fmla="*/ 0 h 710418"/>
                <a:gd name="connsiteX1" fmla="*/ 733221 w 4202934"/>
                <a:gd name="connsiteY1" fmla="*/ 261881 h 710418"/>
                <a:gd name="connsiteX2" fmla="*/ 1990174 w 4202934"/>
                <a:gd name="connsiteY2" fmla="*/ 707078 h 710418"/>
                <a:gd name="connsiteX3" fmla="*/ 4202934 w 4202934"/>
                <a:gd name="connsiteY3" fmla="*/ 13094 h 710418"/>
                <a:gd name="connsiteX0" fmla="*/ 0 w 4202934"/>
                <a:gd name="connsiteY0" fmla="*/ 0 h 718341"/>
                <a:gd name="connsiteX1" fmla="*/ 654662 w 4202934"/>
                <a:gd name="connsiteY1" fmla="*/ 405915 h 718341"/>
                <a:gd name="connsiteX2" fmla="*/ 1990174 w 4202934"/>
                <a:gd name="connsiteY2" fmla="*/ 707078 h 718341"/>
                <a:gd name="connsiteX3" fmla="*/ 4202934 w 4202934"/>
                <a:gd name="connsiteY3" fmla="*/ 13094 h 718341"/>
                <a:gd name="connsiteX0" fmla="*/ 0 w 4202934"/>
                <a:gd name="connsiteY0" fmla="*/ 0 h 596197"/>
                <a:gd name="connsiteX1" fmla="*/ 654662 w 4202934"/>
                <a:gd name="connsiteY1" fmla="*/ 405915 h 596197"/>
                <a:gd name="connsiteX2" fmla="*/ 3116193 w 4202934"/>
                <a:gd name="connsiteY2" fmla="*/ 576137 h 596197"/>
                <a:gd name="connsiteX3" fmla="*/ 4202934 w 4202934"/>
                <a:gd name="connsiteY3" fmla="*/ 13094 h 596197"/>
                <a:gd name="connsiteX0" fmla="*/ 0 w 4202934"/>
                <a:gd name="connsiteY0" fmla="*/ 0 h 621288"/>
                <a:gd name="connsiteX1" fmla="*/ 759408 w 4202934"/>
                <a:gd name="connsiteY1" fmla="*/ 497573 h 621288"/>
                <a:gd name="connsiteX2" fmla="*/ 3116193 w 4202934"/>
                <a:gd name="connsiteY2" fmla="*/ 576137 h 621288"/>
                <a:gd name="connsiteX3" fmla="*/ 4202934 w 4202934"/>
                <a:gd name="connsiteY3" fmla="*/ 13094 h 621288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189841"/>
                <a:gd name="connsiteY0" fmla="*/ 13094 h 636302"/>
                <a:gd name="connsiteX1" fmla="*/ 759408 w 4189841"/>
                <a:gd name="connsiteY1" fmla="*/ 510667 h 636302"/>
                <a:gd name="connsiteX2" fmla="*/ 3116193 w 4189841"/>
                <a:gd name="connsiteY2" fmla="*/ 589231 h 636302"/>
                <a:gd name="connsiteX3" fmla="*/ 4189841 w 4189841"/>
                <a:gd name="connsiteY3" fmla="*/ 0 h 636302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707926"/>
                <a:gd name="connsiteX1" fmla="*/ 1489658 w 4189841"/>
                <a:gd name="connsiteY1" fmla="*/ 637667 h 707926"/>
                <a:gd name="connsiteX2" fmla="*/ 3116193 w 4189841"/>
                <a:gd name="connsiteY2" fmla="*/ 589231 h 707926"/>
                <a:gd name="connsiteX3" fmla="*/ 4189841 w 4189841"/>
                <a:gd name="connsiteY3" fmla="*/ 0 h 707926"/>
                <a:gd name="connsiteX0" fmla="*/ 0 w 4189841"/>
                <a:gd name="connsiteY0" fmla="*/ 13094 h 777094"/>
                <a:gd name="connsiteX1" fmla="*/ 1489658 w 4189841"/>
                <a:gd name="connsiteY1" fmla="*/ 637667 h 777094"/>
                <a:gd name="connsiteX2" fmla="*/ 2023993 w 4189841"/>
                <a:gd name="connsiteY2" fmla="*/ 722581 h 777094"/>
                <a:gd name="connsiteX3" fmla="*/ 4189841 w 4189841"/>
                <a:gd name="connsiteY3" fmla="*/ 0 h 777094"/>
                <a:gd name="connsiteX0" fmla="*/ 0 w 4189841"/>
                <a:gd name="connsiteY0" fmla="*/ 13094 h 725960"/>
                <a:gd name="connsiteX1" fmla="*/ 1489658 w 4189841"/>
                <a:gd name="connsiteY1" fmla="*/ 637667 h 725960"/>
                <a:gd name="connsiteX2" fmla="*/ 2023993 w 4189841"/>
                <a:gd name="connsiteY2" fmla="*/ 722581 h 725960"/>
                <a:gd name="connsiteX3" fmla="*/ 4189841 w 4189841"/>
                <a:gd name="connsiteY3" fmla="*/ 0 h 725960"/>
                <a:gd name="connsiteX0" fmla="*/ 0 w 4189841"/>
                <a:gd name="connsiteY0" fmla="*/ 13094 h 819204"/>
                <a:gd name="connsiteX1" fmla="*/ 2054808 w 4189841"/>
                <a:gd name="connsiteY1" fmla="*/ 726567 h 819204"/>
                <a:gd name="connsiteX2" fmla="*/ 2023993 w 4189841"/>
                <a:gd name="connsiteY2" fmla="*/ 722581 h 819204"/>
                <a:gd name="connsiteX3" fmla="*/ 4189841 w 4189841"/>
                <a:gd name="connsiteY3" fmla="*/ 0 h 819204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9244"/>
                <a:gd name="connsiteX1" fmla="*/ 2054808 w 4189841"/>
                <a:gd name="connsiteY1" fmla="*/ 726567 h 769244"/>
                <a:gd name="connsiteX2" fmla="*/ 2023993 w 4189841"/>
                <a:gd name="connsiteY2" fmla="*/ 722581 h 769244"/>
                <a:gd name="connsiteX3" fmla="*/ 4189841 w 4189841"/>
                <a:gd name="connsiteY3" fmla="*/ 0 h 769244"/>
                <a:gd name="connsiteX0" fmla="*/ 0 w 4189841"/>
                <a:gd name="connsiteY0" fmla="*/ 13094 h 755029"/>
                <a:gd name="connsiteX1" fmla="*/ 2918408 w 4189841"/>
                <a:gd name="connsiteY1" fmla="*/ 663067 h 755029"/>
                <a:gd name="connsiteX2" fmla="*/ 2023993 w 4189841"/>
                <a:gd name="connsiteY2" fmla="*/ 722581 h 755029"/>
                <a:gd name="connsiteX3" fmla="*/ 4189841 w 4189841"/>
                <a:gd name="connsiteY3" fmla="*/ 0 h 755029"/>
                <a:gd name="connsiteX0" fmla="*/ 0 w 4189841"/>
                <a:gd name="connsiteY0" fmla="*/ 13094 h 742370"/>
                <a:gd name="connsiteX1" fmla="*/ 1419808 w 4189841"/>
                <a:gd name="connsiteY1" fmla="*/ 574167 h 742370"/>
                <a:gd name="connsiteX2" fmla="*/ 2023993 w 4189841"/>
                <a:gd name="connsiteY2" fmla="*/ 722581 h 742370"/>
                <a:gd name="connsiteX3" fmla="*/ 4189841 w 4189841"/>
                <a:gd name="connsiteY3" fmla="*/ 0 h 742370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89721"/>
                <a:gd name="connsiteX1" fmla="*/ 1419808 w 4189841"/>
                <a:gd name="connsiteY1" fmla="*/ 574167 h 689721"/>
                <a:gd name="connsiteX2" fmla="*/ 2906643 w 4189841"/>
                <a:gd name="connsiteY2" fmla="*/ 652731 h 689721"/>
                <a:gd name="connsiteX3" fmla="*/ 4189841 w 4189841"/>
                <a:gd name="connsiteY3" fmla="*/ 0 h 689721"/>
                <a:gd name="connsiteX0" fmla="*/ 0 w 4189841"/>
                <a:gd name="connsiteY0" fmla="*/ 13094 h 660285"/>
                <a:gd name="connsiteX1" fmla="*/ 1419808 w 4189841"/>
                <a:gd name="connsiteY1" fmla="*/ 574167 h 660285"/>
                <a:gd name="connsiteX2" fmla="*/ 2925693 w 4189841"/>
                <a:gd name="connsiteY2" fmla="*/ 614631 h 660285"/>
                <a:gd name="connsiteX3" fmla="*/ 4189841 w 4189841"/>
                <a:gd name="connsiteY3" fmla="*/ 0 h 660285"/>
                <a:gd name="connsiteX0" fmla="*/ 0 w 4189841"/>
                <a:gd name="connsiteY0" fmla="*/ 13094 h 620930"/>
                <a:gd name="connsiteX1" fmla="*/ 1419808 w 4189841"/>
                <a:gd name="connsiteY1" fmla="*/ 574167 h 620930"/>
                <a:gd name="connsiteX2" fmla="*/ 2925693 w 4189841"/>
                <a:gd name="connsiteY2" fmla="*/ 614631 h 620930"/>
                <a:gd name="connsiteX3" fmla="*/ 4189841 w 4189841"/>
                <a:gd name="connsiteY3" fmla="*/ 0 h 620930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352"/>
                <a:gd name="connsiteX1" fmla="*/ 1419808 w 4189841"/>
                <a:gd name="connsiteY1" fmla="*/ 574167 h 615352"/>
                <a:gd name="connsiteX2" fmla="*/ 2925693 w 4189841"/>
                <a:gd name="connsiteY2" fmla="*/ 614631 h 615352"/>
                <a:gd name="connsiteX3" fmla="*/ 4189841 w 4189841"/>
                <a:gd name="connsiteY3" fmla="*/ 0 h 61535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45777"/>
                <a:gd name="connsiteX1" fmla="*/ 861008 w 4189841"/>
                <a:gd name="connsiteY1" fmla="*/ 580517 h 645777"/>
                <a:gd name="connsiteX2" fmla="*/ 3313043 w 4189841"/>
                <a:gd name="connsiteY2" fmla="*/ 608281 h 645777"/>
                <a:gd name="connsiteX3" fmla="*/ 4189841 w 4189841"/>
                <a:gd name="connsiteY3" fmla="*/ 0 h 645777"/>
                <a:gd name="connsiteX0" fmla="*/ 0 w 4189841"/>
                <a:gd name="connsiteY0" fmla="*/ 13094 h 636898"/>
                <a:gd name="connsiteX1" fmla="*/ 861008 w 4189841"/>
                <a:gd name="connsiteY1" fmla="*/ 542417 h 636898"/>
                <a:gd name="connsiteX2" fmla="*/ 3313043 w 4189841"/>
                <a:gd name="connsiteY2" fmla="*/ 608281 h 636898"/>
                <a:gd name="connsiteX3" fmla="*/ 4189841 w 4189841"/>
                <a:gd name="connsiteY3" fmla="*/ 0 h 636898"/>
                <a:gd name="connsiteX0" fmla="*/ 0 w 4189841"/>
                <a:gd name="connsiteY0" fmla="*/ 13094 h 647539"/>
                <a:gd name="connsiteX1" fmla="*/ 924508 w 4189841"/>
                <a:gd name="connsiteY1" fmla="*/ 586867 h 647539"/>
                <a:gd name="connsiteX2" fmla="*/ 3313043 w 4189841"/>
                <a:gd name="connsiteY2" fmla="*/ 608281 h 647539"/>
                <a:gd name="connsiteX3" fmla="*/ 4189841 w 4189841"/>
                <a:gd name="connsiteY3" fmla="*/ 0 h 647539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9396"/>
                <a:gd name="connsiteX1" fmla="*/ 924508 w 4189841"/>
                <a:gd name="connsiteY1" fmla="*/ 593217 h 649396"/>
                <a:gd name="connsiteX2" fmla="*/ 3313043 w 4189841"/>
                <a:gd name="connsiteY2" fmla="*/ 608281 h 649396"/>
                <a:gd name="connsiteX3" fmla="*/ 4189841 w 4189841"/>
                <a:gd name="connsiteY3" fmla="*/ 0 h 649396"/>
                <a:gd name="connsiteX0" fmla="*/ 0 w 4189841"/>
                <a:gd name="connsiteY0" fmla="*/ 13094 h 649396"/>
                <a:gd name="connsiteX1" fmla="*/ 924508 w 4189841"/>
                <a:gd name="connsiteY1" fmla="*/ 593217 h 649396"/>
                <a:gd name="connsiteX2" fmla="*/ 3313043 w 4189841"/>
                <a:gd name="connsiteY2" fmla="*/ 608281 h 649396"/>
                <a:gd name="connsiteX3" fmla="*/ 4189841 w 4189841"/>
                <a:gd name="connsiteY3" fmla="*/ 0 h 649396"/>
                <a:gd name="connsiteX0" fmla="*/ 0 w 4189841"/>
                <a:gd name="connsiteY0" fmla="*/ 13094 h 649396"/>
                <a:gd name="connsiteX1" fmla="*/ 924508 w 4189841"/>
                <a:gd name="connsiteY1" fmla="*/ 593217 h 649396"/>
                <a:gd name="connsiteX2" fmla="*/ 3313043 w 4189841"/>
                <a:gd name="connsiteY2" fmla="*/ 608281 h 649396"/>
                <a:gd name="connsiteX3" fmla="*/ 4189841 w 4189841"/>
                <a:gd name="connsiteY3" fmla="*/ 0 h 649396"/>
                <a:gd name="connsiteX0" fmla="*/ 0 w 4189841"/>
                <a:gd name="connsiteY0" fmla="*/ 13094 h 662979"/>
                <a:gd name="connsiteX1" fmla="*/ 924508 w 4189841"/>
                <a:gd name="connsiteY1" fmla="*/ 631317 h 662979"/>
                <a:gd name="connsiteX2" fmla="*/ 3313043 w 4189841"/>
                <a:gd name="connsiteY2" fmla="*/ 608281 h 662979"/>
                <a:gd name="connsiteX3" fmla="*/ 4189841 w 4189841"/>
                <a:gd name="connsiteY3" fmla="*/ 0 h 662979"/>
                <a:gd name="connsiteX0" fmla="*/ 0 w 4189841"/>
                <a:gd name="connsiteY0" fmla="*/ 13094 h 662979"/>
                <a:gd name="connsiteX1" fmla="*/ 924508 w 4189841"/>
                <a:gd name="connsiteY1" fmla="*/ 631317 h 662979"/>
                <a:gd name="connsiteX2" fmla="*/ 3313043 w 4189841"/>
                <a:gd name="connsiteY2" fmla="*/ 608281 h 662979"/>
                <a:gd name="connsiteX3" fmla="*/ 4189841 w 4189841"/>
                <a:gd name="connsiteY3" fmla="*/ 0 h 662979"/>
                <a:gd name="connsiteX0" fmla="*/ 0 w 4189841"/>
                <a:gd name="connsiteY0" fmla="*/ 13094 h 643612"/>
                <a:gd name="connsiteX1" fmla="*/ 924508 w 4189841"/>
                <a:gd name="connsiteY1" fmla="*/ 631317 h 643612"/>
                <a:gd name="connsiteX2" fmla="*/ 3313043 w 4189841"/>
                <a:gd name="connsiteY2" fmla="*/ 608281 h 643612"/>
                <a:gd name="connsiteX3" fmla="*/ 4078661 w 4189841"/>
                <a:gd name="connsiteY3" fmla="*/ 275884 h 643612"/>
                <a:gd name="connsiteX4" fmla="*/ 4189841 w 4189841"/>
                <a:gd name="connsiteY4" fmla="*/ 0 h 643612"/>
                <a:gd name="connsiteX0" fmla="*/ 0 w 4189841"/>
                <a:gd name="connsiteY0" fmla="*/ 13094 h 643612"/>
                <a:gd name="connsiteX1" fmla="*/ 924508 w 4189841"/>
                <a:gd name="connsiteY1" fmla="*/ 631317 h 643612"/>
                <a:gd name="connsiteX2" fmla="*/ 3313043 w 4189841"/>
                <a:gd name="connsiteY2" fmla="*/ 608281 h 643612"/>
                <a:gd name="connsiteX3" fmla="*/ 4078661 w 4189841"/>
                <a:gd name="connsiteY3" fmla="*/ 275884 h 643612"/>
                <a:gd name="connsiteX4" fmla="*/ 4189841 w 4189841"/>
                <a:gd name="connsiteY4" fmla="*/ 0 h 643612"/>
                <a:gd name="connsiteX0" fmla="*/ 0 w 4216739"/>
                <a:gd name="connsiteY0" fmla="*/ 13094 h 643823"/>
                <a:gd name="connsiteX1" fmla="*/ 924508 w 4216739"/>
                <a:gd name="connsiteY1" fmla="*/ 631317 h 643823"/>
                <a:gd name="connsiteX2" fmla="*/ 3313043 w 4216739"/>
                <a:gd name="connsiteY2" fmla="*/ 608281 h 643823"/>
                <a:gd name="connsiteX3" fmla="*/ 4142161 w 4216739"/>
                <a:gd name="connsiteY3" fmla="*/ 272709 h 643823"/>
                <a:gd name="connsiteX4" fmla="*/ 4189841 w 4216739"/>
                <a:gd name="connsiteY4" fmla="*/ 0 h 643823"/>
                <a:gd name="connsiteX0" fmla="*/ 0 w 4189841"/>
                <a:gd name="connsiteY0" fmla="*/ 13094 h 643823"/>
                <a:gd name="connsiteX1" fmla="*/ 924508 w 4189841"/>
                <a:gd name="connsiteY1" fmla="*/ 631317 h 643823"/>
                <a:gd name="connsiteX2" fmla="*/ 3313043 w 4189841"/>
                <a:gd name="connsiteY2" fmla="*/ 608281 h 643823"/>
                <a:gd name="connsiteX3" fmla="*/ 4142161 w 4189841"/>
                <a:gd name="connsiteY3" fmla="*/ 272709 h 643823"/>
                <a:gd name="connsiteX4" fmla="*/ 4189841 w 4189841"/>
                <a:gd name="connsiteY4" fmla="*/ 0 h 643823"/>
                <a:gd name="connsiteX0" fmla="*/ 0 w 4189841"/>
                <a:gd name="connsiteY0" fmla="*/ 13094 h 643823"/>
                <a:gd name="connsiteX1" fmla="*/ 924508 w 4189841"/>
                <a:gd name="connsiteY1" fmla="*/ 631317 h 643823"/>
                <a:gd name="connsiteX2" fmla="*/ 3313043 w 4189841"/>
                <a:gd name="connsiteY2" fmla="*/ 608281 h 643823"/>
                <a:gd name="connsiteX3" fmla="*/ 4142161 w 4189841"/>
                <a:gd name="connsiteY3" fmla="*/ 272709 h 643823"/>
                <a:gd name="connsiteX4" fmla="*/ 4189841 w 4189841"/>
                <a:gd name="connsiteY4" fmla="*/ 0 h 643823"/>
                <a:gd name="connsiteX0" fmla="*/ 0 w 4189841"/>
                <a:gd name="connsiteY0" fmla="*/ 13094 h 643823"/>
                <a:gd name="connsiteX1" fmla="*/ 924508 w 4189841"/>
                <a:gd name="connsiteY1" fmla="*/ 631317 h 643823"/>
                <a:gd name="connsiteX2" fmla="*/ 3313043 w 4189841"/>
                <a:gd name="connsiteY2" fmla="*/ 608281 h 643823"/>
                <a:gd name="connsiteX3" fmla="*/ 4142161 w 4189841"/>
                <a:gd name="connsiteY3" fmla="*/ 272709 h 643823"/>
                <a:gd name="connsiteX4" fmla="*/ 4189841 w 4189841"/>
                <a:gd name="connsiteY4" fmla="*/ 0 h 643823"/>
                <a:gd name="connsiteX0" fmla="*/ 0 w 4189841"/>
                <a:gd name="connsiteY0" fmla="*/ 13094 h 643823"/>
                <a:gd name="connsiteX1" fmla="*/ 924508 w 4189841"/>
                <a:gd name="connsiteY1" fmla="*/ 631317 h 643823"/>
                <a:gd name="connsiteX2" fmla="*/ 3313043 w 4189841"/>
                <a:gd name="connsiteY2" fmla="*/ 608281 h 643823"/>
                <a:gd name="connsiteX3" fmla="*/ 4142161 w 4189841"/>
                <a:gd name="connsiteY3" fmla="*/ 272709 h 643823"/>
                <a:gd name="connsiteX4" fmla="*/ 4189841 w 4189841"/>
                <a:gd name="connsiteY4" fmla="*/ 0 h 643823"/>
                <a:gd name="connsiteX0" fmla="*/ 0 w 4189841"/>
                <a:gd name="connsiteY0" fmla="*/ 13094 h 635115"/>
                <a:gd name="connsiteX1" fmla="*/ 924508 w 4189841"/>
                <a:gd name="connsiteY1" fmla="*/ 631317 h 635115"/>
                <a:gd name="connsiteX2" fmla="*/ 3313043 w 4189841"/>
                <a:gd name="connsiteY2" fmla="*/ 608281 h 635115"/>
                <a:gd name="connsiteX3" fmla="*/ 4040561 w 4189841"/>
                <a:gd name="connsiteY3" fmla="*/ 418759 h 635115"/>
                <a:gd name="connsiteX4" fmla="*/ 4189841 w 4189841"/>
                <a:gd name="connsiteY4" fmla="*/ 0 h 635115"/>
                <a:gd name="connsiteX0" fmla="*/ 0 w 4189841"/>
                <a:gd name="connsiteY0" fmla="*/ 13094 h 635115"/>
                <a:gd name="connsiteX1" fmla="*/ 924508 w 4189841"/>
                <a:gd name="connsiteY1" fmla="*/ 631317 h 635115"/>
                <a:gd name="connsiteX2" fmla="*/ 3313043 w 4189841"/>
                <a:gd name="connsiteY2" fmla="*/ 608281 h 635115"/>
                <a:gd name="connsiteX3" fmla="*/ 4040561 w 4189841"/>
                <a:gd name="connsiteY3" fmla="*/ 418759 h 635115"/>
                <a:gd name="connsiteX4" fmla="*/ 4189841 w 4189841"/>
                <a:gd name="connsiteY4" fmla="*/ 0 h 635115"/>
                <a:gd name="connsiteX0" fmla="*/ 0 w 4189841"/>
                <a:gd name="connsiteY0" fmla="*/ 13094 h 635115"/>
                <a:gd name="connsiteX1" fmla="*/ 924508 w 4189841"/>
                <a:gd name="connsiteY1" fmla="*/ 631317 h 635115"/>
                <a:gd name="connsiteX2" fmla="*/ 3313043 w 4189841"/>
                <a:gd name="connsiteY2" fmla="*/ 608281 h 635115"/>
                <a:gd name="connsiteX3" fmla="*/ 4040561 w 4189841"/>
                <a:gd name="connsiteY3" fmla="*/ 418759 h 635115"/>
                <a:gd name="connsiteX4" fmla="*/ 4189841 w 4189841"/>
                <a:gd name="connsiteY4" fmla="*/ 0 h 635115"/>
                <a:gd name="connsiteX0" fmla="*/ 0 w 4189841"/>
                <a:gd name="connsiteY0" fmla="*/ 13094 h 635115"/>
                <a:gd name="connsiteX1" fmla="*/ 924508 w 4189841"/>
                <a:gd name="connsiteY1" fmla="*/ 631317 h 635115"/>
                <a:gd name="connsiteX2" fmla="*/ 3313043 w 4189841"/>
                <a:gd name="connsiteY2" fmla="*/ 608281 h 635115"/>
                <a:gd name="connsiteX3" fmla="*/ 4040561 w 4189841"/>
                <a:gd name="connsiteY3" fmla="*/ 418759 h 635115"/>
                <a:gd name="connsiteX4" fmla="*/ 4189841 w 4189841"/>
                <a:gd name="connsiteY4" fmla="*/ 0 h 635115"/>
                <a:gd name="connsiteX0" fmla="*/ 0 w 4189841"/>
                <a:gd name="connsiteY0" fmla="*/ 13094 h 632565"/>
                <a:gd name="connsiteX1" fmla="*/ 924508 w 4189841"/>
                <a:gd name="connsiteY1" fmla="*/ 631317 h 632565"/>
                <a:gd name="connsiteX2" fmla="*/ 3313043 w 4189841"/>
                <a:gd name="connsiteY2" fmla="*/ 608281 h 632565"/>
                <a:gd name="connsiteX3" fmla="*/ 3916736 w 4189841"/>
                <a:gd name="connsiteY3" fmla="*/ 498134 h 632565"/>
                <a:gd name="connsiteX4" fmla="*/ 4189841 w 4189841"/>
                <a:gd name="connsiteY4" fmla="*/ 0 h 632565"/>
                <a:gd name="connsiteX0" fmla="*/ 0 w 4189841"/>
                <a:gd name="connsiteY0" fmla="*/ 13094 h 632565"/>
                <a:gd name="connsiteX1" fmla="*/ 924508 w 4189841"/>
                <a:gd name="connsiteY1" fmla="*/ 631317 h 632565"/>
                <a:gd name="connsiteX2" fmla="*/ 3313043 w 4189841"/>
                <a:gd name="connsiteY2" fmla="*/ 608281 h 632565"/>
                <a:gd name="connsiteX3" fmla="*/ 3916736 w 4189841"/>
                <a:gd name="connsiteY3" fmla="*/ 498134 h 632565"/>
                <a:gd name="connsiteX4" fmla="*/ 4189841 w 4189841"/>
                <a:gd name="connsiteY4" fmla="*/ 0 h 632565"/>
                <a:gd name="connsiteX0" fmla="*/ 0 w 4189841"/>
                <a:gd name="connsiteY0" fmla="*/ 13094 h 632565"/>
                <a:gd name="connsiteX1" fmla="*/ 924508 w 4189841"/>
                <a:gd name="connsiteY1" fmla="*/ 631317 h 632565"/>
                <a:gd name="connsiteX2" fmla="*/ 3313043 w 4189841"/>
                <a:gd name="connsiteY2" fmla="*/ 608281 h 632565"/>
                <a:gd name="connsiteX3" fmla="*/ 3916736 w 4189841"/>
                <a:gd name="connsiteY3" fmla="*/ 498134 h 632565"/>
                <a:gd name="connsiteX4" fmla="*/ 4189841 w 4189841"/>
                <a:gd name="connsiteY4" fmla="*/ 0 h 632565"/>
                <a:gd name="connsiteX0" fmla="*/ 0 w 4189841"/>
                <a:gd name="connsiteY0" fmla="*/ 13094 h 632565"/>
                <a:gd name="connsiteX1" fmla="*/ 924508 w 4189841"/>
                <a:gd name="connsiteY1" fmla="*/ 631317 h 632565"/>
                <a:gd name="connsiteX2" fmla="*/ 3313043 w 4189841"/>
                <a:gd name="connsiteY2" fmla="*/ 608281 h 632565"/>
                <a:gd name="connsiteX3" fmla="*/ 3916736 w 4189841"/>
                <a:gd name="connsiteY3" fmla="*/ 498134 h 632565"/>
                <a:gd name="connsiteX4" fmla="*/ 4189841 w 4189841"/>
                <a:gd name="connsiteY4" fmla="*/ 0 h 632565"/>
                <a:gd name="connsiteX0" fmla="*/ 0 w 4189841"/>
                <a:gd name="connsiteY0" fmla="*/ 13094 h 665102"/>
                <a:gd name="connsiteX1" fmla="*/ 924508 w 4189841"/>
                <a:gd name="connsiteY1" fmla="*/ 631317 h 665102"/>
                <a:gd name="connsiteX2" fmla="*/ 3132068 w 4189841"/>
                <a:gd name="connsiteY2" fmla="*/ 659081 h 665102"/>
                <a:gd name="connsiteX3" fmla="*/ 3916736 w 4189841"/>
                <a:gd name="connsiteY3" fmla="*/ 498134 h 665102"/>
                <a:gd name="connsiteX4" fmla="*/ 4189841 w 4189841"/>
                <a:gd name="connsiteY4" fmla="*/ 0 h 665102"/>
                <a:gd name="connsiteX0" fmla="*/ 0 w 4189841"/>
                <a:gd name="connsiteY0" fmla="*/ 13094 h 659949"/>
                <a:gd name="connsiteX1" fmla="*/ 924508 w 4189841"/>
                <a:gd name="connsiteY1" fmla="*/ 631317 h 659949"/>
                <a:gd name="connsiteX2" fmla="*/ 3132068 w 4189841"/>
                <a:gd name="connsiteY2" fmla="*/ 659081 h 659949"/>
                <a:gd name="connsiteX3" fmla="*/ 3916736 w 4189841"/>
                <a:gd name="connsiteY3" fmla="*/ 498134 h 659949"/>
                <a:gd name="connsiteX4" fmla="*/ 4189841 w 4189841"/>
                <a:gd name="connsiteY4" fmla="*/ 0 h 659949"/>
                <a:gd name="connsiteX0" fmla="*/ 0 w 4189841"/>
                <a:gd name="connsiteY0" fmla="*/ 13094 h 659949"/>
                <a:gd name="connsiteX1" fmla="*/ 924508 w 4189841"/>
                <a:gd name="connsiteY1" fmla="*/ 631317 h 659949"/>
                <a:gd name="connsiteX2" fmla="*/ 3132068 w 4189841"/>
                <a:gd name="connsiteY2" fmla="*/ 659081 h 659949"/>
                <a:gd name="connsiteX3" fmla="*/ 3916736 w 4189841"/>
                <a:gd name="connsiteY3" fmla="*/ 498134 h 659949"/>
                <a:gd name="connsiteX4" fmla="*/ 4189841 w 4189841"/>
                <a:gd name="connsiteY4" fmla="*/ 0 h 659949"/>
                <a:gd name="connsiteX0" fmla="*/ 0 w 4189841"/>
                <a:gd name="connsiteY0" fmla="*/ 13094 h 659949"/>
                <a:gd name="connsiteX1" fmla="*/ 924508 w 4189841"/>
                <a:gd name="connsiteY1" fmla="*/ 631317 h 659949"/>
                <a:gd name="connsiteX2" fmla="*/ 3132068 w 4189841"/>
                <a:gd name="connsiteY2" fmla="*/ 659081 h 659949"/>
                <a:gd name="connsiteX3" fmla="*/ 3916736 w 4189841"/>
                <a:gd name="connsiteY3" fmla="*/ 498134 h 659949"/>
                <a:gd name="connsiteX4" fmla="*/ 4189841 w 4189841"/>
                <a:gd name="connsiteY4" fmla="*/ 0 h 659949"/>
                <a:gd name="connsiteX0" fmla="*/ 0 w 4189841"/>
                <a:gd name="connsiteY0" fmla="*/ 13094 h 662984"/>
                <a:gd name="connsiteX1" fmla="*/ 924508 w 4189841"/>
                <a:gd name="connsiteY1" fmla="*/ 631317 h 662984"/>
                <a:gd name="connsiteX2" fmla="*/ 3132068 w 4189841"/>
                <a:gd name="connsiteY2" fmla="*/ 659081 h 662984"/>
                <a:gd name="connsiteX3" fmla="*/ 3865936 w 4189841"/>
                <a:gd name="connsiteY3" fmla="*/ 533059 h 662984"/>
                <a:gd name="connsiteX4" fmla="*/ 4189841 w 4189841"/>
                <a:gd name="connsiteY4" fmla="*/ 0 h 662984"/>
                <a:gd name="connsiteX0" fmla="*/ 0 w 4189841"/>
                <a:gd name="connsiteY0" fmla="*/ 13094 h 667350"/>
                <a:gd name="connsiteX1" fmla="*/ 924508 w 4189841"/>
                <a:gd name="connsiteY1" fmla="*/ 631317 h 667350"/>
                <a:gd name="connsiteX2" fmla="*/ 3132068 w 4189841"/>
                <a:gd name="connsiteY2" fmla="*/ 659081 h 667350"/>
                <a:gd name="connsiteX3" fmla="*/ 3869111 w 4189841"/>
                <a:gd name="connsiteY3" fmla="*/ 463209 h 667350"/>
                <a:gd name="connsiteX4" fmla="*/ 4189841 w 4189841"/>
                <a:gd name="connsiteY4" fmla="*/ 0 h 667350"/>
                <a:gd name="connsiteX0" fmla="*/ 0 w 4189841"/>
                <a:gd name="connsiteY0" fmla="*/ 13094 h 675907"/>
                <a:gd name="connsiteX1" fmla="*/ 924508 w 4189841"/>
                <a:gd name="connsiteY1" fmla="*/ 631317 h 675907"/>
                <a:gd name="connsiteX2" fmla="*/ 2801868 w 4189841"/>
                <a:gd name="connsiteY2" fmla="*/ 668606 h 675907"/>
                <a:gd name="connsiteX3" fmla="*/ 3869111 w 4189841"/>
                <a:gd name="connsiteY3" fmla="*/ 463209 h 675907"/>
                <a:gd name="connsiteX4" fmla="*/ 4189841 w 4189841"/>
                <a:gd name="connsiteY4" fmla="*/ 0 h 675907"/>
                <a:gd name="connsiteX0" fmla="*/ 0 w 4189841"/>
                <a:gd name="connsiteY0" fmla="*/ 13094 h 669850"/>
                <a:gd name="connsiteX1" fmla="*/ 924508 w 4189841"/>
                <a:gd name="connsiteY1" fmla="*/ 631317 h 669850"/>
                <a:gd name="connsiteX2" fmla="*/ 2801868 w 4189841"/>
                <a:gd name="connsiteY2" fmla="*/ 668606 h 669850"/>
                <a:gd name="connsiteX3" fmla="*/ 3869111 w 4189841"/>
                <a:gd name="connsiteY3" fmla="*/ 463209 h 669850"/>
                <a:gd name="connsiteX4" fmla="*/ 4189841 w 4189841"/>
                <a:gd name="connsiteY4" fmla="*/ 0 h 669850"/>
                <a:gd name="connsiteX0" fmla="*/ 0 w 4189841"/>
                <a:gd name="connsiteY0" fmla="*/ 13094 h 669850"/>
                <a:gd name="connsiteX1" fmla="*/ 924508 w 4189841"/>
                <a:gd name="connsiteY1" fmla="*/ 631317 h 669850"/>
                <a:gd name="connsiteX2" fmla="*/ 2801868 w 4189841"/>
                <a:gd name="connsiteY2" fmla="*/ 668606 h 669850"/>
                <a:gd name="connsiteX3" fmla="*/ 3869111 w 4189841"/>
                <a:gd name="connsiteY3" fmla="*/ 463209 h 669850"/>
                <a:gd name="connsiteX4" fmla="*/ 4189841 w 4189841"/>
                <a:gd name="connsiteY4" fmla="*/ 0 h 669850"/>
                <a:gd name="connsiteX0" fmla="*/ 0 w 4189841"/>
                <a:gd name="connsiteY0" fmla="*/ 13094 h 672070"/>
                <a:gd name="connsiteX1" fmla="*/ 924508 w 4189841"/>
                <a:gd name="connsiteY1" fmla="*/ 631317 h 672070"/>
                <a:gd name="connsiteX2" fmla="*/ 2801868 w 4189841"/>
                <a:gd name="connsiteY2" fmla="*/ 668606 h 672070"/>
                <a:gd name="connsiteX3" fmla="*/ 3824661 w 4189841"/>
                <a:gd name="connsiteY3" fmla="*/ 529884 h 672070"/>
                <a:gd name="connsiteX4" fmla="*/ 4189841 w 4189841"/>
                <a:gd name="connsiteY4" fmla="*/ 0 h 672070"/>
                <a:gd name="connsiteX0" fmla="*/ 0 w 4189841"/>
                <a:gd name="connsiteY0" fmla="*/ 13094 h 672070"/>
                <a:gd name="connsiteX1" fmla="*/ 924508 w 4189841"/>
                <a:gd name="connsiteY1" fmla="*/ 631317 h 672070"/>
                <a:gd name="connsiteX2" fmla="*/ 2801868 w 4189841"/>
                <a:gd name="connsiteY2" fmla="*/ 668606 h 672070"/>
                <a:gd name="connsiteX3" fmla="*/ 3824661 w 4189841"/>
                <a:gd name="connsiteY3" fmla="*/ 529884 h 672070"/>
                <a:gd name="connsiteX4" fmla="*/ 4189841 w 4189841"/>
                <a:gd name="connsiteY4" fmla="*/ 0 h 672070"/>
                <a:gd name="connsiteX0" fmla="*/ 0 w 4189841"/>
                <a:gd name="connsiteY0" fmla="*/ 13094 h 672407"/>
                <a:gd name="connsiteX1" fmla="*/ 924508 w 4189841"/>
                <a:gd name="connsiteY1" fmla="*/ 631317 h 672407"/>
                <a:gd name="connsiteX2" fmla="*/ 2801868 w 4189841"/>
                <a:gd name="connsiteY2" fmla="*/ 668606 h 672407"/>
                <a:gd name="connsiteX3" fmla="*/ 3789736 w 4189841"/>
                <a:gd name="connsiteY3" fmla="*/ 523534 h 672407"/>
                <a:gd name="connsiteX4" fmla="*/ 4189841 w 4189841"/>
                <a:gd name="connsiteY4" fmla="*/ 0 h 672407"/>
                <a:gd name="connsiteX0" fmla="*/ 0 w 4189841"/>
                <a:gd name="connsiteY0" fmla="*/ 13094 h 672407"/>
                <a:gd name="connsiteX1" fmla="*/ 924508 w 4189841"/>
                <a:gd name="connsiteY1" fmla="*/ 631317 h 672407"/>
                <a:gd name="connsiteX2" fmla="*/ 2801868 w 4189841"/>
                <a:gd name="connsiteY2" fmla="*/ 668606 h 672407"/>
                <a:gd name="connsiteX3" fmla="*/ 3789736 w 4189841"/>
                <a:gd name="connsiteY3" fmla="*/ 523534 h 672407"/>
                <a:gd name="connsiteX4" fmla="*/ 4189841 w 4189841"/>
                <a:gd name="connsiteY4" fmla="*/ 0 h 672407"/>
                <a:gd name="connsiteX0" fmla="*/ 0 w 4189841"/>
                <a:gd name="connsiteY0" fmla="*/ 13094 h 671108"/>
                <a:gd name="connsiteX1" fmla="*/ 924508 w 4189841"/>
                <a:gd name="connsiteY1" fmla="*/ 631317 h 671108"/>
                <a:gd name="connsiteX2" fmla="*/ 2801868 w 4189841"/>
                <a:gd name="connsiteY2" fmla="*/ 668606 h 671108"/>
                <a:gd name="connsiteX3" fmla="*/ 3805611 w 4189841"/>
                <a:gd name="connsiteY3" fmla="*/ 548934 h 671108"/>
                <a:gd name="connsiteX4" fmla="*/ 4189841 w 4189841"/>
                <a:gd name="connsiteY4" fmla="*/ 0 h 671108"/>
                <a:gd name="connsiteX0" fmla="*/ 0 w 4189841"/>
                <a:gd name="connsiteY0" fmla="*/ 13094 h 671108"/>
                <a:gd name="connsiteX1" fmla="*/ 924508 w 4189841"/>
                <a:gd name="connsiteY1" fmla="*/ 631317 h 671108"/>
                <a:gd name="connsiteX2" fmla="*/ 2801868 w 4189841"/>
                <a:gd name="connsiteY2" fmla="*/ 668606 h 671108"/>
                <a:gd name="connsiteX3" fmla="*/ 3805611 w 4189841"/>
                <a:gd name="connsiteY3" fmla="*/ 548934 h 671108"/>
                <a:gd name="connsiteX4" fmla="*/ 4189841 w 4189841"/>
                <a:gd name="connsiteY4" fmla="*/ 0 h 671108"/>
                <a:gd name="connsiteX0" fmla="*/ 0 w 4189841"/>
                <a:gd name="connsiteY0" fmla="*/ 13094 h 671108"/>
                <a:gd name="connsiteX1" fmla="*/ 924508 w 4189841"/>
                <a:gd name="connsiteY1" fmla="*/ 631317 h 671108"/>
                <a:gd name="connsiteX2" fmla="*/ 2801868 w 4189841"/>
                <a:gd name="connsiteY2" fmla="*/ 668606 h 671108"/>
                <a:gd name="connsiteX3" fmla="*/ 3805611 w 4189841"/>
                <a:gd name="connsiteY3" fmla="*/ 548934 h 671108"/>
                <a:gd name="connsiteX4" fmla="*/ 4189841 w 4189841"/>
                <a:gd name="connsiteY4" fmla="*/ 0 h 671108"/>
                <a:gd name="connsiteX0" fmla="*/ 0 w 4189841"/>
                <a:gd name="connsiteY0" fmla="*/ 13094 h 670660"/>
                <a:gd name="connsiteX1" fmla="*/ 924508 w 4189841"/>
                <a:gd name="connsiteY1" fmla="*/ 631317 h 670660"/>
                <a:gd name="connsiteX2" fmla="*/ 2801868 w 4189841"/>
                <a:gd name="connsiteY2" fmla="*/ 668606 h 670660"/>
                <a:gd name="connsiteX3" fmla="*/ 3735761 w 4189841"/>
                <a:gd name="connsiteY3" fmla="*/ 558459 h 670660"/>
                <a:gd name="connsiteX4" fmla="*/ 4189841 w 4189841"/>
                <a:gd name="connsiteY4" fmla="*/ 0 h 670660"/>
                <a:gd name="connsiteX0" fmla="*/ 0 w 4189841"/>
                <a:gd name="connsiteY0" fmla="*/ 13094 h 670660"/>
                <a:gd name="connsiteX1" fmla="*/ 924508 w 4189841"/>
                <a:gd name="connsiteY1" fmla="*/ 631317 h 670660"/>
                <a:gd name="connsiteX2" fmla="*/ 2801868 w 4189841"/>
                <a:gd name="connsiteY2" fmla="*/ 668606 h 670660"/>
                <a:gd name="connsiteX3" fmla="*/ 3735761 w 4189841"/>
                <a:gd name="connsiteY3" fmla="*/ 558459 h 670660"/>
                <a:gd name="connsiteX4" fmla="*/ 4189841 w 4189841"/>
                <a:gd name="connsiteY4" fmla="*/ 0 h 670660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818311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818311 w 4189841"/>
                <a:gd name="connsiteY3" fmla="*/ 539409 h 671578"/>
                <a:gd name="connsiteX4" fmla="*/ 4189841 w 4189841"/>
                <a:gd name="connsiteY4" fmla="*/ 0 h 671578"/>
                <a:gd name="connsiteX0" fmla="*/ 0 w 4190409"/>
                <a:gd name="connsiteY0" fmla="*/ 13094 h 671578"/>
                <a:gd name="connsiteX1" fmla="*/ 924508 w 4190409"/>
                <a:gd name="connsiteY1" fmla="*/ 631317 h 671578"/>
                <a:gd name="connsiteX2" fmla="*/ 2801868 w 4190409"/>
                <a:gd name="connsiteY2" fmla="*/ 668606 h 671578"/>
                <a:gd name="connsiteX3" fmla="*/ 3818311 w 4190409"/>
                <a:gd name="connsiteY3" fmla="*/ 539409 h 671578"/>
                <a:gd name="connsiteX4" fmla="*/ 4189841 w 4190409"/>
                <a:gd name="connsiteY4" fmla="*/ 0 h 671578"/>
                <a:gd name="connsiteX0" fmla="*/ 0 w 4190409"/>
                <a:gd name="connsiteY0" fmla="*/ 13094 h 671578"/>
                <a:gd name="connsiteX1" fmla="*/ 924508 w 4190409"/>
                <a:gd name="connsiteY1" fmla="*/ 631317 h 671578"/>
                <a:gd name="connsiteX2" fmla="*/ 2801868 w 4190409"/>
                <a:gd name="connsiteY2" fmla="*/ 668606 h 671578"/>
                <a:gd name="connsiteX3" fmla="*/ 3818311 w 4190409"/>
                <a:gd name="connsiteY3" fmla="*/ 539409 h 671578"/>
                <a:gd name="connsiteX4" fmla="*/ 4189841 w 4190409"/>
                <a:gd name="connsiteY4" fmla="*/ 0 h 671578"/>
                <a:gd name="connsiteX0" fmla="*/ 0 w 4190623"/>
                <a:gd name="connsiteY0" fmla="*/ 13094 h 671578"/>
                <a:gd name="connsiteX1" fmla="*/ 924508 w 4190623"/>
                <a:gd name="connsiteY1" fmla="*/ 631317 h 671578"/>
                <a:gd name="connsiteX2" fmla="*/ 2801868 w 4190623"/>
                <a:gd name="connsiteY2" fmla="*/ 668606 h 671578"/>
                <a:gd name="connsiteX3" fmla="*/ 3818311 w 4190623"/>
                <a:gd name="connsiteY3" fmla="*/ 539409 h 671578"/>
                <a:gd name="connsiteX4" fmla="*/ 4189841 w 4190623"/>
                <a:gd name="connsiteY4" fmla="*/ 0 h 671578"/>
                <a:gd name="connsiteX0" fmla="*/ 0 w 4190361"/>
                <a:gd name="connsiteY0" fmla="*/ 13094 h 671578"/>
                <a:gd name="connsiteX1" fmla="*/ 924508 w 4190361"/>
                <a:gd name="connsiteY1" fmla="*/ 631317 h 671578"/>
                <a:gd name="connsiteX2" fmla="*/ 2801868 w 4190361"/>
                <a:gd name="connsiteY2" fmla="*/ 668606 h 671578"/>
                <a:gd name="connsiteX3" fmla="*/ 3818311 w 4190361"/>
                <a:gd name="connsiteY3" fmla="*/ 539409 h 671578"/>
                <a:gd name="connsiteX4" fmla="*/ 4189841 w 419036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818311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818311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910386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910386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910386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1578"/>
                <a:gd name="connsiteX1" fmla="*/ 924508 w 4189841"/>
                <a:gd name="connsiteY1" fmla="*/ 631317 h 671578"/>
                <a:gd name="connsiteX2" fmla="*/ 2801868 w 4189841"/>
                <a:gd name="connsiteY2" fmla="*/ 668606 h 671578"/>
                <a:gd name="connsiteX3" fmla="*/ 3910386 w 4189841"/>
                <a:gd name="connsiteY3" fmla="*/ 539409 h 671578"/>
                <a:gd name="connsiteX4" fmla="*/ 4189841 w 4189841"/>
                <a:gd name="connsiteY4" fmla="*/ 0 h 671578"/>
                <a:gd name="connsiteX0" fmla="*/ 0 w 4189841"/>
                <a:gd name="connsiteY0" fmla="*/ 13094 h 670806"/>
                <a:gd name="connsiteX1" fmla="*/ 924508 w 4189841"/>
                <a:gd name="connsiteY1" fmla="*/ 631317 h 670806"/>
                <a:gd name="connsiteX2" fmla="*/ 2801868 w 4189841"/>
                <a:gd name="connsiteY2" fmla="*/ 668606 h 670806"/>
                <a:gd name="connsiteX3" fmla="*/ 3726236 w 4189841"/>
                <a:gd name="connsiteY3" fmla="*/ 555284 h 670806"/>
                <a:gd name="connsiteX4" fmla="*/ 4189841 w 4189841"/>
                <a:gd name="connsiteY4" fmla="*/ 0 h 6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9841" h="670806">
                  <a:moveTo>
                    <a:pt x="0" y="13094"/>
                  </a:moveTo>
                  <a:cubicBezTo>
                    <a:pt x="72818" y="609190"/>
                    <a:pt x="935693" y="627377"/>
                    <a:pt x="924508" y="631317"/>
                  </a:cubicBezTo>
                  <a:cubicBezTo>
                    <a:pt x="913323" y="635257"/>
                    <a:pt x="2334913" y="681278"/>
                    <a:pt x="2801868" y="668606"/>
                  </a:cubicBezTo>
                  <a:cubicBezTo>
                    <a:pt x="3268823" y="655934"/>
                    <a:pt x="3548353" y="615389"/>
                    <a:pt x="3726236" y="555284"/>
                  </a:cubicBezTo>
                  <a:cubicBezTo>
                    <a:pt x="3989844" y="444379"/>
                    <a:pt x="4041136" y="363481"/>
                    <a:pt x="4189841" y="0"/>
                  </a:cubicBezTo>
                </a:path>
              </a:pathLst>
            </a:custGeom>
            <a:noFill/>
            <a:ln w="76200" cap="rnd" cmpd="sng">
              <a:solidFill>
                <a:srgbClr val="008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8" name="Forme libre 97"/>
            <p:cNvSpPr/>
            <p:nvPr/>
          </p:nvSpPr>
          <p:spPr>
            <a:xfrm>
              <a:off x="2795214" y="3946866"/>
              <a:ext cx="2767199" cy="660230"/>
            </a:xfrm>
            <a:custGeom>
              <a:avLst/>
              <a:gdLst>
                <a:gd name="connsiteX0" fmla="*/ 0 w 4255307"/>
                <a:gd name="connsiteY0" fmla="*/ 0 h 693984"/>
                <a:gd name="connsiteX1" fmla="*/ 2487718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3984"/>
                <a:gd name="connsiteX1" fmla="*/ 2042547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6751"/>
                <a:gd name="connsiteX1" fmla="*/ 2042547 w 4255307"/>
                <a:gd name="connsiteY1" fmla="*/ 693984 h 696751"/>
                <a:gd name="connsiteX2" fmla="*/ 4255307 w 4255307"/>
                <a:gd name="connsiteY2" fmla="*/ 0 h 696751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8982"/>
                <a:gd name="connsiteX1" fmla="*/ 314237 w 3783950"/>
                <a:gd name="connsiteY1" fmla="*/ 340445 h 788982"/>
                <a:gd name="connsiteX2" fmla="*/ 1571190 w 3783950"/>
                <a:gd name="connsiteY2" fmla="*/ 785642 h 788982"/>
                <a:gd name="connsiteX3" fmla="*/ 3783950 w 3783950"/>
                <a:gd name="connsiteY3" fmla="*/ 91658 h 788982"/>
                <a:gd name="connsiteX0" fmla="*/ 0 w 4202934"/>
                <a:gd name="connsiteY0" fmla="*/ 0 h 710418"/>
                <a:gd name="connsiteX1" fmla="*/ 733221 w 4202934"/>
                <a:gd name="connsiteY1" fmla="*/ 261881 h 710418"/>
                <a:gd name="connsiteX2" fmla="*/ 1990174 w 4202934"/>
                <a:gd name="connsiteY2" fmla="*/ 707078 h 710418"/>
                <a:gd name="connsiteX3" fmla="*/ 4202934 w 4202934"/>
                <a:gd name="connsiteY3" fmla="*/ 13094 h 710418"/>
                <a:gd name="connsiteX0" fmla="*/ 0 w 4202934"/>
                <a:gd name="connsiteY0" fmla="*/ 0 h 718341"/>
                <a:gd name="connsiteX1" fmla="*/ 654662 w 4202934"/>
                <a:gd name="connsiteY1" fmla="*/ 405915 h 718341"/>
                <a:gd name="connsiteX2" fmla="*/ 1990174 w 4202934"/>
                <a:gd name="connsiteY2" fmla="*/ 707078 h 718341"/>
                <a:gd name="connsiteX3" fmla="*/ 4202934 w 4202934"/>
                <a:gd name="connsiteY3" fmla="*/ 13094 h 718341"/>
                <a:gd name="connsiteX0" fmla="*/ 0 w 4202934"/>
                <a:gd name="connsiteY0" fmla="*/ 0 h 596197"/>
                <a:gd name="connsiteX1" fmla="*/ 654662 w 4202934"/>
                <a:gd name="connsiteY1" fmla="*/ 405915 h 596197"/>
                <a:gd name="connsiteX2" fmla="*/ 3116193 w 4202934"/>
                <a:gd name="connsiteY2" fmla="*/ 576137 h 596197"/>
                <a:gd name="connsiteX3" fmla="*/ 4202934 w 4202934"/>
                <a:gd name="connsiteY3" fmla="*/ 13094 h 596197"/>
                <a:gd name="connsiteX0" fmla="*/ 0 w 4202934"/>
                <a:gd name="connsiteY0" fmla="*/ 0 h 621288"/>
                <a:gd name="connsiteX1" fmla="*/ 759408 w 4202934"/>
                <a:gd name="connsiteY1" fmla="*/ 497573 h 621288"/>
                <a:gd name="connsiteX2" fmla="*/ 3116193 w 4202934"/>
                <a:gd name="connsiteY2" fmla="*/ 576137 h 621288"/>
                <a:gd name="connsiteX3" fmla="*/ 4202934 w 4202934"/>
                <a:gd name="connsiteY3" fmla="*/ 13094 h 621288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189841"/>
                <a:gd name="connsiteY0" fmla="*/ 13094 h 636302"/>
                <a:gd name="connsiteX1" fmla="*/ 759408 w 4189841"/>
                <a:gd name="connsiteY1" fmla="*/ 510667 h 636302"/>
                <a:gd name="connsiteX2" fmla="*/ 3116193 w 4189841"/>
                <a:gd name="connsiteY2" fmla="*/ 589231 h 636302"/>
                <a:gd name="connsiteX3" fmla="*/ 4189841 w 4189841"/>
                <a:gd name="connsiteY3" fmla="*/ 0 h 636302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707926"/>
                <a:gd name="connsiteX1" fmla="*/ 1489658 w 4189841"/>
                <a:gd name="connsiteY1" fmla="*/ 637667 h 707926"/>
                <a:gd name="connsiteX2" fmla="*/ 3116193 w 4189841"/>
                <a:gd name="connsiteY2" fmla="*/ 589231 h 707926"/>
                <a:gd name="connsiteX3" fmla="*/ 4189841 w 4189841"/>
                <a:gd name="connsiteY3" fmla="*/ 0 h 707926"/>
                <a:gd name="connsiteX0" fmla="*/ 0 w 4189841"/>
                <a:gd name="connsiteY0" fmla="*/ 13094 h 777094"/>
                <a:gd name="connsiteX1" fmla="*/ 1489658 w 4189841"/>
                <a:gd name="connsiteY1" fmla="*/ 637667 h 777094"/>
                <a:gd name="connsiteX2" fmla="*/ 2023993 w 4189841"/>
                <a:gd name="connsiteY2" fmla="*/ 722581 h 777094"/>
                <a:gd name="connsiteX3" fmla="*/ 4189841 w 4189841"/>
                <a:gd name="connsiteY3" fmla="*/ 0 h 777094"/>
                <a:gd name="connsiteX0" fmla="*/ 0 w 4189841"/>
                <a:gd name="connsiteY0" fmla="*/ 13094 h 725960"/>
                <a:gd name="connsiteX1" fmla="*/ 1489658 w 4189841"/>
                <a:gd name="connsiteY1" fmla="*/ 637667 h 725960"/>
                <a:gd name="connsiteX2" fmla="*/ 2023993 w 4189841"/>
                <a:gd name="connsiteY2" fmla="*/ 722581 h 725960"/>
                <a:gd name="connsiteX3" fmla="*/ 4189841 w 4189841"/>
                <a:gd name="connsiteY3" fmla="*/ 0 h 725960"/>
                <a:gd name="connsiteX0" fmla="*/ 0 w 4189841"/>
                <a:gd name="connsiteY0" fmla="*/ 13094 h 819204"/>
                <a:gd name="connsiteX1" fmla="*/ 2054808 w 4189841"/>
                <a:gd name="connsiteY1" fmla="*/ 726567 h 819204"/>
                <a:gd name="connsiteX2" fmla="*/ 2023993 w 4189841"/>
                <a:gd name="connsiteY2" fmla="*/ 722581 h 819204"/>
                <a:gd name="connsiteX3" fmla="*/ 4189841 w 4189841"/>
                <a:gd name="connsiteY3" fmla="*/ 0 h 819204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9244"/>
                <a:gd name="connsiteX1" fmla="*/ 2054808 w 4189841"/>
                <a:gd name="connsiteY1" fmla="*/ 726567 h 769244"/>
                <a:gd name="connsiteX2" fmla="*/ 2023993 w 4189841"/>
                <a:gd name="connsiteY2" fmla="*/ 722581 h 769244"/>
                <a:gd name="connsiteX3" fmla="*/ 4189841 w 4189841"/>
                <a:gd name="connsiteY3" fmla="*/ 0 h 769244"/>
                <a:gd name="connsiteX0" fmla="*/ 0 w 4189841"/>
                <a:gd name="connsiteY0" fmla="*/ 13094 h 755029"/>
                <a:gd name="connsiteX1" fmla="*/ 2918408 w 4189841"/>
                <a:gd name="connsiteY1" fmla="*/ 663067 h 755029"/>
                <a:gd name="connsiteX2" fmla="*/ 2023993 w 4189841"/>
                <a:gd name="connsiteY2" fmla="*/ 722581 h 755029"/>
                <a:gd name="connsiteX3" fmla="*/ 4189841 w 4189841"/>
                <a:gd name="connsiteY3" fmla="*/ 0 h 755029"/>
                <a:gd name="connsiteX0" fmla="*/ 0 w 4189841"/>
                <a:gd name="connsiteY0" fmla="*/ 13094 h 742370"/>
                <a:gd name="connsiteX1" fmla="*/ 1419808 w 4189841"/>
                <a:gd name="connsiteY1" fmla="*/ 574167 h 742370"/>
                <a:gd name="connsiteX2" fmla="*/ 2023993 w 4189841"/>
                <a:gd name="connsiteY2" fmla="*/ 722581 h 742370"/>
                <a:gd name="connsiteX3" fmla="*/ 4189841 w 4189841"/>
                <a:gd name="connsiteY3" fmla="*/ 0 h 742370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89721"/>
                <a:gd name="connsiteX1" fmla="*/ 1419808 w 4189841"/>
                <a:gd name="connsiteY1" fmla="*/ 574167 h 689721"/>
                <a:gd name="connsiteX2" fmla="*/ 2906643 w 4189841"/>
                <a:gd name="connsiteY2" fmla="*/ 652731 h 689721"/>
                <a:gd name="connsiteX3" fmla="*/ 4189841 w 4189841"/>
                <a:gd name="connsiteY3" fmla="*/ 0 h 689721"/>
                <a:gd name="connsiteX0" fmla="*/ 0 w 4189841"/>
                <a:gd name="connsiteY0" fmla="*/ 13094 h 660285"/>
                <a:gd name="connsiteX1" fmla="*/ 1419808 w 4189841"/>
                <a:gd name="connsiteY1" fmla="*/ 574167 h 660285"/>
                <a:gd name="connsiteX2" fmla="*/ 2925693 w 4189841"/>
                <a:gd name="connsiteY2" fmla="*/ 614631 h 660285"/>
                <a:gd name="connsiteX3" fmla="*/ 4189841 w 4189841"/>
                <a:gd name="connsiteY3" fmla="*/ 0 h 660285"/>
                <a:gd name="connsiteX0" fmla="*/ 0 w 4189841"/>
                <a:gd name="connsiteY0" fmla="*/ 13094 h 620930"/>
                <a:gd name="connsiteX1" fmla="*/ 1419808 w 4189841"/>
                <a:gd name="connsiteY1" fmla="*/ 574167 h 620930"/>
                <a:gd name="connsiteX2" fmla="*/ 2925693 w 4189841"/>
                <a:gd name="connsiteY2" fmla="*/ 614631 h 620930"/>
                <a:gd name="connsiteX3" fmla="*/ 4189841 w 4189841"/>
                <a:gd name="connsiteY3" fmla="*/ 0 h 620930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352"/>
                <a:gd name="connsiteX1" fmla="*/ 1419808 w 4189841"/>
                <a:gd name="connsiteY1" fmla="*/ 574167 h 615352"/>
                <a:gd name="connsiteX2" fmla="*/ 2925693 w 4189841"/>
                <a:gd name="connsiteY2" fmla="*/ 614631 h 615352"/>
                <a:gd name="connsiteX3" fmla="*/ 4189841 w 4189841"/>
                <a:gd name="connsiteY3" fmla="*/ 0 h 61535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45777"/>
                <a:gd name="connsiteX1" fmla="*/ 861008 w 4189841"/>
                <a:gd name="connsiteY1" fmla="*/ 580517 h 645777"/>
                <a:gd name="connsiteX2" fmla="*/ 3313043 w 4189841"/>
                <a:gd name="connsiteY2" fmla="*/ 608281 h 645777"/>
                <a:gd name="connsiteX3" fmla="*/ 4189841 w 4189841"/>
                <a:gd name="connsiteY3" fmla="*/ 0 h 645777"/>
                <a:gd name="connsiteX0" fmla="*/ 0 w 4189841"/>
                <a:gd name="connsiteY0" fmla="*/ 13094 h 636898"/>
                <a:gd name="connsiteX1" fmla="*/ 861008 w 4189841"/>
                <a:gd name="connsiteY1" fmla="*/ 542417 h 636898"/>
                <a:gd name="connsiteX2" fmla="*/ 3313043 w 4189841"/>
                <a:gd name="connsiteY2" fmla="*/ 608281 h 636898"/>
                <a:gd name="connsiteX3" fmla="*/ 4189841 w 4189841"/>
                <a:gd name="connsiteY3" fmla="*/ 0 h 636898"/>
                <a:gd name="connsiteX0" fmla="*/ 0 w 4189841"/>
                <a:gd name="connsiteY0" fmla="*/ 13094 h 647539"/>
                <a:gd name="connsiteX1" fmla="*/ 924508 w 4189841"/>
                <a:gd name="connsiteY1" fmla="*/ 586867 h 647539"/>
                <a:gd name="connsiteX2" fmla="*/ 3313043 w 4189841"/>
                <a:gd name="connsiteY2" fmla="*/ 608281 h 647539"/>
                <a:gd name="connsiteX3" fmla="*/ 4189841 w 4189841"/>
                <a:gd name="connsiteY3" fmla="*/ 0 h 647539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60381"/>
                <a:gd name="connsiteX1" fmla="*/ 1270610 w 4189841"/>
                <a:gd name="connsiteY1" fmla="*/ 624967 h 660381"/>
                <a:gd name="connsiteX2" fmla="*/ 3313043 w 4189841"/>
                <a:gd name="connsiteY2" fmla="*/ 608281 h 660381"/>
                <a:gd name="connsiteX3" fmla="*/ 4189841 w 4189841"/>
                <a:gd name="connsiteY3" fmla="*/ 0 h 660381"/>
                <a:gd name="connsiteX0" fmla="*/ 0 w 4189841"/>
                <a:gd name="connsiteY0" fmla="*/ 13094 h 660381"/>
                <a:gd name="connsiteX1" fmla="*/ 1270610 w 4189841"/>
                <a:gd name="connsiteY1" fmla="*/ 624967 h 660381"/>
                <a:gd name="connsiteX2" fmla="*/ 3313043 w 4189841"/>
                <a:gd name="connsiteY2" fmla="*/ 608281 h 660381"/>
                <a:gd name="connsiteX3" fmla="*/ 4189841 w 4189841"/>
                <a:gd name="connsiteY3" fmla="*/ 0 h 660381"/>
                <a:gd name="connsiteX0" fmla="*/ 179 w 4190020"/>
                <a:gd name="connsiteY0" fmla="*/ 13094 h 660381"/>
                <a:gd name="connsiteX1" fmla="*/ 1270789 w 4190020"/>
                <a:gd name="connsiteY1" fmla="*/ 624967 h 660381"/>
                <a:gd name="connsiteX2" fmla="*/ 3313222 w 4190020"/>
                <a:gd name="connsiteY2" fmla="*/ 608281 h 660381"/>
                <a:gd name="connsiteX3" fmla="*/ 4190020 w 4190020"/>
                <a:gd name="connsiteY3" fmla="*/ 0 h 660381"/>
                <a:gd name="connsiteX0" fmla="*/ 179 w 4190020"/>
                <a:gd name="connsiteY0" fmla="*/ 13094 h 660381"/>
                <a:gd name="connsiteX1" fmla="*/ 1270789 w 4190020"/>
                <a:gd name="connsiteY1" fmla="*/ 624967 h 660381"/>
                <a:gd name="connsiteX2" fmla="*/ 3313222 w 4190020"/>
                <a:gd name="connsiteY2" fmla="*/ 608281 h 660381"/>
                <a:gd name="connsiteX3" fmla="*/ 4190020 w 4190020"/>
                <a:gd name="connsiteY3" fmla="*/ 0 h 6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0020" h="660381">
                  <a:moveTo>
                    <a:pt x="179" y="13094"/>
                  </a:moveTo>
                  <a:cubicBezTo>
                    <a:pt x="-17505" y="532990"/>
                    <a:pt x="1281974" y="621027"/>
                    <a:pt x="1270789" y="624967"/>
                  </a:cubicBezTo>
                  <a:cubicBezTo>
                    <a:pt x="1259604" y="628907"/>
                    <a:pt x="2826684" y="712442"/>
                    <a:pt x="3313222" y="608281"/>
                  </a:cubicBezTo>
                  <a:cubicBezTo>
                    <a:pt x="3799760" y="504120"/>
                    <a:pt x="4000241" y="448152"/>
                    <a:pt x="4190020" y="0"/>
                  </a:cubicBezTo>
                </a:path>
              </a:pathLst>
            </a:custGeom>
            <a:noFill/>
            <a:ln w="76200" cap="rnd" cmpd="sng">
              <a:solidFill>
                <a:srgbClr val="008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9" name="Forme libre 98"/>
            <p:cNvSpPr/>
            <p:nvPr/>
          </p:nvSpPr>
          <p:spPr>
            <a:xfrm>
              <a:off x="2788864" y="3953214"/>
              <a:ext cx="5548686" cy="701495"/>
            </a:xfrm>
            <a:custGeom>
              <a:avLst/>
              <a:gdLst>
                <a:gd name="connsiteX0" fmla="*/ 0 w 4255307"/>
                <a:gd name="connsiteY0" fmla="*/ 0 h 693984"/>
                <a:gd name="connsiteX1" fmla="*/ 2487718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3984"/>
                <a:gd name="connsiteX1" fmla="*/ 2042547 w 4255307"/>
                <a:gd name="connsiteY1" fmla="*/ 693984 h 693984"/>
                <a:gd name="connsiteX2" fmla="*/ 4255307 w 4255307"/>
                <a:gd name="connsiteY2" fmla="*/ 0 h 693984"/>
                <a:gd name="connsiteX0" fmla="*/ 0 w 4255307"/>
                <a:gd name="connsiteY0" fmla="*/ 0 h 696751"/>
                <a:gd name="connsiteX1" fmla="*/ 2042547 w 4255307"/>
                <a:gd name="connsiteY1" fmla="*/ 693984 h 696751"/>
                <a:gd name="connsiteX2" fmla="*/ 4255307 w 4255307"/>
                <a:gd name="connsiteY2" fmla="*/ 0 h 696751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6108"/>
                <a:gd name="connsiteX1" fmla="*/ 1571190 w 3783950"/>
                <a:gd name="connsiteY1" fmla="*/ 785642 h 786108"/>
                <a:gd name="connsiteX2" fmla="*/ 3783950 w 3783950"/>
                <a:gd name="connsiteY2" fmla="*/ 91658 h 786108"/>
                <a:gd name="connsiteX0" fmla="*/ 0 w 3783950"/>
                <a:gd name="connsiteY0" fmla="*/ 0 h 788982"/>
                <a:gd name="connsiteX1" fmla="*/ 314237 w 3783950"/>
                <a:gd name="connsiteY1" fmla="*/ 340445 h 788982"/>
                <a:gd name="connsiteX2" fmla="*/ 1571190 w 3783950"/>
                <a:gd name="connsiteY2" fmla="*/ 785642 h 788982"/>
                <a:gd name="connsiteX3" fmla="*/ 3783950 w 3783950"/>
                <a:gd name="connsiteY3" fmla="*/ 91658 h 788982"/>
                <a:gd name="connsiteX0" fmla="*/ 0 w 4202934"/>
                <a:gd name="connsiteY0" fmla="*/ 0 h 710418"/>
                <a:gd name="connsiteX1" fmla="*/ 733221 w 4202934"/>
                <a:gd name="connsiteY1" fmla="*/ 261881 h 710418"/>
                <a:gd name="connsiteX2" fmla="*/ 1990174 w 4202934"/>
                <a:gd name="connsiteY2" fmla="*/ 707078 h 710418"/>
                <a:gd name="connsiteX3" fmla="*/ 4202934 w 4202934"/>
                <a:gd name="connsiteY3" fmla="*/ 13094 h 710418"/>
                <a:gd name="connsiteX0" fmla="*/ 0 w 4202934"/>
                <a:gd name="connsiteY0" fmla="*/ 0 h 718341"/>
                <a:gd name="connsiteX1" fmla="*/ 654662 w 4202934"/>
                <a:gd name="connsiteY1" fmla="*/ 405915 h 718341"/>
                <a:gd name="connsiteX2" fmla="*/ 1990174 w 4202934"/>
                <a:gd name="connsiteY2" fmla="*/ 707078 h 718341"/>
                <a:gd name="connsiteX3" fmla="*/ 4202934 w 4202934"/>
                <a:gd name="connsiteY3" fmla="*/ 13094 h 718341"/>
                <a:gd name="connsiteX0" fmla="*/ 0 w 4202934"/>
                <a:gd name="connsiteY0" fmla="*/ 0 h 596197"/>
                <a:gd name="connsiteX1" fmla="*/ 654662 w 4202934"/>
                <a:gd name="connsiteY1" fmla="*/ 405915 h 596197"/>
                <a:gd name="connsiteX2" fmla="*/ 3116193 w 4202934"/>
                <a:gd name="connsiteY2" fmla="*/ 576137 h 596197"/>
                <a:gd name="connsiteX3" fmla="*/ 4202934 w 4202934"/>
                <a:gd name="connsiteY3" fmla="*/ 13094 h 596197"/>
                <a:gd name="connsiteX0" fmla="*/ 0 w 4202934"/>
                <a:gd name="connsiteY0" fmla="*/ 0 h 621288"/>
                <a:gd name="connsiteX1" fmla="*/ 759408 w 4202934"/>
                <a:gd name="connsiteY1" fmla="*/ 497573 h 621288"/>
                <a:gd name="connsiteX2" fmla="*/ 3116193 w 4202934"/>
                <a:gd name="connsiteY2" fmla="*/ 576137 h 621288"/>
                <a:gd name="connsiteX3" fmla="*/ 4202934 w 4202934"/>
                <a:gd name="connsiteY3" fmla="*/ 13094 h 621288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333867"/>
                <a:gd name="connsiteY0" fmla="*/ 13094 h 636302"/>
                <a:gd name="connsiteX1" fmla="*/ 759408 w 4333867"/>
                <a:gd name="connsiteY1" fmla="*/ 510667 h 636302"/>
                <a:gd name="connsiteX2" fmla="*/ 3116193 w 4333867"/>
                <a:gd name="connsiteY2" fmla="*/ 589231 h 636302"/>
                <a:gd name="connsiteX3" fmla="*/ 4333867 w 4333867"/>
                <a:gd name="connsiteY3" fmla="*/ 0 h 636302"/>
                <a:gd name="connsiteX0" fmla="*/ 0 w 4189841"/>
                <a:gd name="connsiteY0" fmla="*/ 13094 h 636302"/>
                <a:gd name="connsiteX1" fmla="*/ 759408 w 4189841"/>
                <a:gd name="connsiteY1" fmla="*/ 510667 h 636302"/>
                <a:gd name="connsiteX2" fmla="*/ 3116193 w 4189841"/>
                <a:gd name="connsiteY2" fmla="*/ 589231 h 636302"/>
                <a:gd name="connsiteX3" fmla="*/ 4189841 w 4189841"/>
                <a:gd name="connsiteY3" fmla="*/ 0 h 636302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638813"/>
                <a:gd name="connsiteX1" fmla="*/ 689558 w 4189841"/>
                <a:gd name="connsiteY1" fmla="*/ 517017 h 638813"/>
                <a:gd name="connsiteX2" fmla="*/ 3116193 w 4189841"/>
                <a:gd name="connsiteY2" fmla="*/ 589231 h 638813"/>
                <a:gd name="connsiteX3" fmla="*/ 4189841 w 4189841"/>
                <a:gd name="connsiteY3" fmla="*/ 0 h 638813"/>
                <a:gd name="connsiteX0" fmla="*/ 0 w 4189841"/>
                <a:gd name="connsiteY0" fmla="*/ 13094 h 707926"/>
                <a:gd name="connsiteX1" fmla="*/ 1489658 w 4189841"/>
                <a:gd name="connsiteY1" fmla="*/ 637667 h 707926"/>
                <a:gd name="connsiteX2" fmla="*/ 3116193 w 4189841"/>
                <a:gd name="connsiteY2" fmla="*/ 589231 h 707926"/>
                <a:gd name="connsiteX3" fmla="*/ 4189841 w 4189841"/>
                <a:gd name="connsiteY3" fmla="*/ 0 h 707926"/>
                <a:gd name="connsiteX0" fmla="*/ 0 w 4189841"/>
                <a:gd name="connsiteY0" fmla="*/ 13094 h 777094"/>
                <a:gd name="connsiteX1" fmla="*/ 1489658 w 4189841"/>
                <a:gd name="connsiteY1" fmla="*/ 637667 h 777094"/>
                <a:gd name="connsiteX2" fmla="*/ 2023993 w 4189841"/>
                <a:gd name="connsiteY2" fmla="*/ 722581 h 777094"/>
                <a:gd name="connsiteX3" fmla="*/ 4189841 w 4189841"/>
                <a:gd name="connsiteY3" fmla="*/ 0 h 777094"/>
                <a:gd name="connsiteX0" fmla="*/ 0 w 4189841"/>
                <a:gd name="connsiteY0" fmla="*/ 13094 h 725960"/>
                <a:gd name="connsiteX1" fmla="*/ 1489658 w 4189841"/>
                <a:gd name="connsiteY1" fmla="*/ 637667 h 725960"/>
                <a:gd name="connsiteX2" fmla="*/ 2023993 w 4189841"/>
                <a:gd name="connsiteY2" fmla="*/ 722581 h 725960"/>
                <a:gd name="connsiteX3" fmla="*/ 4189841 w 4189841"/>
                <a:gd name="connsiteY3" fmla="*/ 0 h 725960"/>
                <a:gd name="connsiteX0" fmla="*/ 0 w 4189841"/>
                <a:gd name="connsiteY0" fmla="*/ 13094 h 819204"/>
                <a:gd name="connsiteX1" fmla="*/ 2054808 w 4189841"/>
                <a:gd name="connsiteY1" fmla="*/ 726567 h 819204"/>
                <a:gd name="connsiteX2" fmla="*/ 2023993 w 4189841"/>
                <a:gd name="connsiteY2" fmla="*/ 722581 h 819204"/>
                <a:gd name="connsiteX3" fmla="*/ 4189841 w 4189841"/>
                <a:gd name="connsiteY3" fmla="*/ 0 h 819204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8139"/>
                <a:gd name="connsiteX1" fmla="*/ 2054808 w 4189841"/>
                <a:gd name="connsiteY1" fmla="*/ 726567 h 768139"/>
                <a:gd name="connsiteX2" fmla="*/ 2023993 w 4189841"/>
                <a:gd name="connsiteY2" fmla="*/ 722581 h 768139"/>
                <a:gd name="connsiteX3" fmla="*/ 4189841 w 4189841"/>
                <a:gd name="connsiteY3" fmla="*/ 0 h 768139"/>
                <a:gd name="connsiteX0" fmla="*/ 0 w 4189841"/>
                <a:gd name="connsiteY0" fmla="*/ 13094 h 769244"/>
                <a:gd name="connsiteX1" fmla="*/ 2054808 w 4189841"/>
                <a:gd name="connsiteY1" fmla="*/ 726567 h 769244"/>
                <a:gd name="connsiteX2" fmla="*/ 2023993 w 4189841"/>
                <a:gd name="connsiteY2" fmla="*/ 722581 h 769244"/>
                <a:gd name="connsiteX3" fmla="*/ 4189841 w 4189841"/>
                <a:gd name="connsiteY3" fmla="*/ 0 h 769244"/>
                <a:gd name="connsiteX0" fmla="*/ 0 w 4189841"/>
                <a:gd name="connsiteY0" fmla="*/ 13094 h 755029"/>
                <a:gd name="connsiteX1" fmla="*/ 2918408 w 4189841"/>
                <a:gd name="connsiteY1" fmla="*/ 663067 h 755029"/>
                <a:gd name="connsiteX2" fmla="*/ 2023993 w 4189841"/>
                <a:gd name="connsiteY2" fmla="*/ 722581 h 755029"/>
                <a:gd name="connsiteX3" fmla="*/ 4189841 w 4189841"/>
                <a:gd name="connsiteY3" fmla="*/ 0 h 755029"/>
                <a:gd name="connsiteX0" fmla="*/ 0 w 4189841"/>
                <a:gd name="connsiteY0" fmla="*/ 13094 h 742370"/>
                <a:gd name="connsiteX1" fmla="*/ 1419808 w 4189841"/>
                <a:gd name="connsiteY1" fmla="*/ 574167 h 742370"/>
                <a:gd name="connsiteX2" fmla="*/ 2023993 w 4189841"/>
                <a:gd name="connsiteY2" fmla="*/ 722581 h 742370"/>
                <a:gd name="connsiteX3" fmla="*/ 4189841 w 4189841"/>
                <a:gd name="connsiteY3" fmla="*/ 0 h 742370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77546"/>
                <a:gd name="connsiteX1" fmla="*/ 1419808 w 4189841"/>
                <a:gd name="connsiteY1" fmla="*/ 574167 h 677546"/>
                <a:gd name="connsiteX2" fmla="*/ 2906643 w 4189841"/>
                <a:gd name="connsiteY2" fmla="*/ 652731 h 677546"/>
                <a:gd name="connsiteX3" fmla="*/ 4189841 w 4189841"/>
                <a:gd name="connsiteY3" fmla="*/ 0 h 677546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99792"/>
                <a:gd name="connsiteX1" fmla="*/ 1419808 w 4189841"/>
                <a:gd name="connsiteY1" fmla="*/ 574167 h 699792"/>
                <a:gd name="connsiteX2" fmla="*/ 2906643 w 4189841"/>
                <a:gd name="connsiteY2" fmla="*/ 652731 h 699792"/>
                <a:gd name="connsiteX3" fmla="*/ 4189841 w 4189841"/>
                <a:gd name="connsiteY3" fmla="*/ 0 h 699792"/>
                <a:gd name="connsiteX0" fmla="*/ 0 w 4189841"/>
                <a:gd name="connsiteY0" fmla="*/ 13094 h 689721"/>
                <a:gd name="connsiteX1" fmla="*/ 1419808 w 4189841"/>
                <a:gd name="connsiteY1" fmla="*/ 574167 h 689721"/>
                <a:gd name="connsiteX2" fmla="*/ 2906643 w 4189841"/>
                <a:gd name="connsiteY2" fmla="*/ 652731 h 689721"/>
                <a:gd name="connsiteX3" fmla="*/ 4189841 w 4189841"/>
                <a:gd name="connsiteY3" fmla="*/ 0 h 689721"/>
                <a:gd name="connsiteX0" fmla="*/ 0 w 4189841"/>
                <a:gd name="connsiteY0" fmla="*/ 13094 h 660285"/>
                <a:gd name="connsiteX1" fmla="*/ 1419808 w 4189841"/>
                <a:gd name="connsiteY1" fmla="*/ 574167 h 660285"/>
                <a:gd name="connsiteX2" fmla="*/ 2925693 w 4189841"/>
                <a:gd name="connsiteY2" fmla="*/ 614631 h 660285"/>
                <a:gd name="connsiteX3" fmla="*/ 4189841 w 4189841"/>
                <a:gd name="connsiteY3" fmla="*/ 0 h 660285"/>
                <a:gd name="connsiteX0" fmla="*/ 0 w 4189841"/>
                <a:gd name="connsiteY0" fmla="*/ 13094 h 620930"/>
                <a:gd name="connsiteX1" fmla="*/ 1419808 w 4189841"/>
                <a:gd name="connsiteY1" fmla="*/ 574167 h 620930"/>
                <a:gd name="connsiteX2" fmla="*/ 2925693 w 4189841"/>
                <a:gd name="connsiteY2" fmla="*/ 614631 h 620930"/>
                <a:gd name="connsiteX3" fmla="*/ 4189841 w 4189841"/>
                <a:gd name="connsiteY3" fmla="*/ 0 h 620930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458"/>
                <a:gd name="connsiteX1" fmla="*/ 1419808 w 4189841"/>
                <a:gd name="connsiteY1" fmla="*/ 574167 h 615458"/>
                <a:gd name="connsiteX2" fmla="*/ 2925693 w 4189841"/>
                <a:gd name="connsiteY2" fmla="*/ 614631 h 615458"/>
                <a:gd name="connsiteX3" fmla="*/ 4189841 w 4189841"/>
                <a:gd name="connsiteY3" fmla="*/ 0 h 615458"/>
                <a:gd name="connsiteX0" fmla="*/ 0 w 4189841"/>
                <a:gd name="connsiteY0" fmla="*/ 13094 h 615352"/>
                <a:gd name="connsiteX1" fmla="*/ 1419808 w 4189841"/>
                <a:gd name="connsiteY1" fmla="*/ 574167 h 615352"/>
                <a:gd name="connsiteX2" fmla="*/ 2925693 w 4189841"/>
                <a:gd name="connsiteY2" fmla="*/ 614631 h 615352"/>
                <a:gd name="connsiteX3" fmla="*/ 4189841 w 4189841"/>
                <a:gd name="connsiteY3" fmla="*/ 0 h 61535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09112"/>
                <a:gd name="connsiteX1" fmla="*/ 1419808 w 4189841"/>
                <a:gd name="connsiteY1" fmla="*/ 574167 h 609112"/>
                <a:gd name="connsiteX2" fmla="*/ 3313043 w 4189841"/>
                <a:gd name="connsiteY2" fmla="*/ 608281 h 609112"/>
                <a:gd name="connsiteX3" fmla="*/ 4189841 w 4189841"/>
                <a:gd name="connsiteY3" fmla="*/ 0 h 609112"/>
                <a:gd name="connsiteX0" fmla="*/ 0 w 4189841"/>
                <a:gd name="connsiteY0" fmla="*/ 13094 h 645777"/>
                <a:gd name="connsiteX1" fmla="*/ 861008 w 4189841"/>
                <a:gd name="connsiteY1" fmla="*/ 580517 h 645777"/>
                <a:gd name="connsiteX2" fmla="*/ 3313043 w 4189841"/>
                <a:gd name="connsiteY2" fmla="*/ 608281 h 645777"/>
                <a:gd name="connsiteX3" fmla="*/ 4189841 w 4189841"/>
                <a:gd name="connsiteY3" fmla="*/ 0 h 645777"/>
                <a:gd name="connsiteX0" fmla="*/ 0 w 4189841"/>
                <a:gd name="connsiteY0" fmla="*/ 13094 h 636898"/>
                <a:gd name="connsiteX1" fmla="*/ 861008 w 4189841"/>
                <a:gd name="connsiteY1" fmla="*/ 542417 h 636898"/>
                <a:gd name="connsiteX2" fmla="*/ 3313043 w 4189841"/>
                <a:gd name="connsiteY2" fmla="*/ 608281 h 636898"/>
                <a:gd name="connsiteX3" fmla="*/ 4189841 w 4189841"/>
                <a:gd name="connsiteY3" fmla="*/ 0 h 636898"/>
                <a:gd name="connsiteX0" fmla="*/ 0 w 4189841"/>
                <a:gd name="connsiteY0" fmla="*/ 13094 h 647539"/>
                <a:gd name="connsiteX1" fmla="*/ 924508 w 4189841"/>
                <a:gd name="connsiteY1" fmla="*/ 586867 h 647539"/>
                <a:gd name="connsiteX2" fmla="*/ 3313043 w 4189841"/>
                <a:gd name="connsiteY2" fmla="*/ 608281 h 647539"/>
                <a:gd name="connsiteX3" fmla="*/ 4189841 w 4189841"/>
                <a:gd name="connsiteY3" fmla="*/ 0 h 647539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41006"/>
                <a:gd name="connsiteX1" fmla="*/ 924508 w 4189841"/>
                <a:gd name="connsiteY1" fmla="*/ 561467 h 641006"/>
                <a:gd name="connsiteX2" fmla="*/ 3313043 w 4189841"/>
                <a:gd name="connsiteY2" fmla="*/ 608281 h 641006"/>
                <a:gd name="connsiteX3" fmla="*/ 4189841 w 4189841"/>
                <a:gd name="connsiteY3" fmla="*/ 0 h 641006"/>
                <a:gd name="connsiteX0" fmla="*/ 0 w 4189841"/>
                <a:gd name="connsiteY0" fmla="*/ 13094 h 657930"/>
                <a:gd name="connsiteX1" fmla="*/ 924508 w 4189841"/>
                <a:gd name="connsiteY1" fmla="*/ 618617 h 657930"/>
                <a:gd name="connsiteX2" fmla="*/ 3313043 w 4189841"/>
                <a:gd name="connsiteY2" fmla="*/ 608281 h 657930"/>
                <a:gd name="connsiteX3" fmla="*/ 4189841 w 4189841"/>
                <a:gd name="connsiteY3" fmla="*/ 0 h 657930"/>
                <a:gd name="connsiteX0" fmla="*/ 0 w 4189841"/>
                <a:gd name="connsiteY0" fmla="*/ 13094 h 657930"/>
                <a:gd name="connsiteX1" fmla="*/ 924508 w 4189841"/>
                <a:gd name="connsiteY1" fmla="*/ 618617 h 657930"/>
                <a:gd name="connsiteX2" fmla="*/ 3313043 w 4189841"/>
                <a:gd name="connsiteY2" fmla="*/ 608281 h 657930"/>
                <a:gd name="connsiteX3" fmla="*/ 4189841 w 4189841"/>
                <a:gd name="connsiteY3" fmla="*/ 0 h 657930"/>
                <a:gd name="connsiteX0" fmla="*/ 0 w 4189841"/>
                <a:gd name="connsiteY0" fmla="*/ 13094 h 645777"/>
                <a:gd name="connsiteX1" fmla="*/ 550505 w 4189841"/>
                <a:gd name="connsiteY1" fmla="*/ 580517 h 645777"/>
                <a:gd name="connsiteX2" fmla="*/ 3313043 w 4189841"/>
                <a:gd name="connsiteY2" fmla="*/ 608281 h 645777"/>
                <a:gd name="connsiteX3" fmla="*/ 4189841 w 4189841"/>
                <a:gd name="connsiteY3" fmla="*/ 0 h 645777"/>
                <a:gd name="connsiteX0" fmla="*/ 0 w 4189841"/>
                <a:gd name="connsiteY0" fmla="*/ 13094 h 645777"/>
                <a:gd name="connsiteX1" fmla="*/ 550505 w 4189841"/>
                <a:gd name="connsiteY1" fmla="*/ 580517 h 645777"/>
                <a:gd name="connsiteX2" fmla="*/ 3313043 w 4189841"/>
                <a:gd name="connsiteY2" fmla="*/ 608281 h 645777"/>
                <a:gd name="connsiteX3" fmla="*/ 4189841 w 4189841"/>
                <a:gd name="connsiteY3" fmla="*/ 0 h 645777"/>
                <a:gd name="connsiteX0" fmla="*/ 0 w 4189841"/>
                <a:gd name="connsiteY0" fmla="*/ 13094 h 662979"/>
                <a:gd name="connsiteX1" fmla="*/ 876559 w 4189841"/>
                <a:gd name="connsiteY1" fmla="*/ 631317 h 662979"/>
                <a:gd name="connsiteX2" fmla="*/ 3313043 w 4189841"/>
                <a:gd name="connsiteY2" fmla="*/ 608281 h 662979"/>
                <a:gd name="connsiteX3" fmla="*/ 4189841 w 4189841"/>
                <a:gd name="connsiteY3" fmla="*/ 0 h 662979"/>
                <a:gd name="connsiteX0" fmla="*/ 0 w 4189841"/>
                <a:gd name="connsiteY0" fmla="*/ 13094 h 662979"/>
                <a:gd name="connsiteX1" fmla="*/ 876559 w 4189841"/>
                <a:gd name="connsiteY1" fmla="*/ 631317 h 662979"/>
                <a:gd name="connsiteX2" fmla="*/ 3313043 w 4189841"/>
                <a:gd name="connsiteY2" fmla="*/ 608281 h 662979"/>
                <a:gd name="connsiteX3" fmla="*/ 4189841 w 4189841"/>
                <a:gd name="connsiteY3" fmla="*/ 0 h 662979"/>
                <a:gd name="connsiteX0" fmla="*/ 0 w 4189841"/>
                <a:gd name="connsiteY0" fmla="*/ 13094 h 632619"/>
                <a:gd name="connsiteX1" fmla="*/ 876559 w 4189841"/>
                <a:gd name="connsiteY1" fmla="*/ 631317 h 632619"/>
                <a:gd name="connsiteX2" fmla="*/ 3313043 w 4189841"/>
                <a:gd name="connsiteY2" fmla="*/ 608281 h 632619"/>
                <a:gd name="connsiteX3" fmla="*/ 3719939 w 4189841"/>
                <a:gd name="connsiteY3" fmla="*/ 498135 h 632619"/>
                <a:gd name="connsiteX4" fmla="*/ 4189841 w 4189841"/>
                <a:gd name="connsiteY4" fmla="*/ 0 h 632619"/>
                <a:gd name="connsiteX0" fmla="*/ 0 w 4189841"/>
                <a:gd name="connsiteY0" fmla="*/ 13094 h 632619"/>
                <a:gd name="connsiteX1" fmla="*/ 876559 w 4189841"/>
                <a:gd name="connsiteY1" fmla="*/ 631317 h 632619"/>
                <a:gd name="connsiteX2" fmla="*/ 3313043 w 4189841"/>
                <a:gd name="connsiteY2" fmla="*/ 608281 h 632619"/>
                <a:gd name="connsiteX3" fmla="*/ 3719939 w 4189841"/>
                <a:gd name="connsiteY3" fmla="*/ 498135 h 632619"/>
                <a:gd name="connsiteX4" fmla="*/ 4189841 w 4189841"/>
                <a:gd name="connsiteY4" fmla="*/ 0 h 632619"/>
                <a:gd name="connsiteX0" fmla="*/ 0 w 4189841"/>
                <a:gd name="connsiteY0" fmla="*/ 13094 h 632619"/>
                <a:gd name="connsiteX1" fmla="*/ 876559 w 4189841"/>
                <a:gd name="connsiteY1" fmla="*/ 631317 h 632619"/>
                <a:gd name="connsiteX2" fmla="*/ 3313043 w 4189841"/>
                <a:gd name="connsiteY2" fmla="*/ 608281 h 632619"/>
                <a:gd name="connsiteX3" fmla="*/ 3719939 w 4189841"/>
                <a:gd name="connsiteY3" fmla="*/ 498135 h 632619"/>
                <a:gd name="connsiteX4" fmla="*/ 4189841 w 4189841"/>
                <a:gd name="connsiteY4" fmla="*/ 0 h 632619"/>
                <a:gd name="connsiteX0" fmla="*/ 0 w 4189841"/>
                <a:gd name="connsiteY0" fmla="*/ 13094 h 700356"/>
                <a:gd name="connsiteX1" fmla="*/ 876559 w 4189841"/>
                <a:gd name="connsiteY1" fmla="*/ 631317 h 700356"/>
                <a:gd name="connsiteX2" fmla="*/ 3277081 w 4189841"/>
                <a:gd name="connsiteY2" fmla="*/ 700356 h 700356"/>
                <a:gd name="connsiteX3" fmla="*/ 3719939 w 4189841"/>
                <a:gd name="connsiteY3" fmla="*/ 498135 h 700356"/>
                <a:gd name="connsiteX4" fmla="*/ 4189841 w 4189841"/>
                <a:gd name="connsiteY4" fmla="*/ 0 h 700356"/>
                <a:gd name="connsiteX0" fmla="*/ 0 w 4189841"/>
                <a:gd name="connsiteY0" fmla="*/ 13094 h 702648"/>
                <a:gd name="connsiteX1" fmla="*/ 876559 w 4189841"/>
                <a:gd name="connsiteY1" fmla="*/ 631317 h 702648"/>
                <a:gd name="connsiteX2" fmla="*/ 3277081 w 4189841"/>
                <a:gd name="connsiteY2" fmla="*/ 700356 h 702648"/>
                <a:gd name="connsiteX3" fmla="*/ 3755901 w 4189841"/>
                <a:gd name="connsiteY3" fmla="*/ 529885 h 702648"/>
                <a:gd name="connsiteX4" fmla="*/ 4189841 w 4189841"/>
                <a:gd name="connsiteY4" fmla="*/ 0 h 702648"/>
                <a:gd name="connsiteX0" fmla="*/ 0 w 4189841"/>
                <a:gd name="connsiteY0" fmla="*/ 13094 h 702648"/>
                <a:gd name="connsiteX1" fmla="*/ 876559 w 4189841"/>
                <a:gd name="connsiteY1" fmla="*/ 631317 h 702648"/>
                <a:gd name="connsiteX2" fmla="*/ 3277081 w 4189841"/>
                <a:gd name="connsiteY2" fmla="*/ 700356 h 702648"/>
                <a:gd name="connsiteX3" fmla="*/ 3755901 w 4189841"/>
                <a:gd name="connsiteY3" fmla="*/ 529885 h 702648"/>
                <a:gd name="connsiteX4" fmla="*/ 4189841 w 4189841"/>
                <a:gd name="connsiteY4" fmla="*/ 0 h 702648"/>
                <a:gd name="connsiteX0" fmla="*/ 0 w 4189841"/>
                <a:gd name="connsiteY0" fmla="*/ 13094 h 700883"/>
                <a:gd name="connsiteX1" fmla="*/ 876559 w 4189841"/>
                <a:gd name="connsiteY1" fmla="*/ 631317 h 700883"/>
                <a:gd name="connsiteX2" fmla="*/ 3277081 w 4189841"/>
                <a:gd name="connsiteY2" fmla="*/ 700356 h 700883"/>
                <a:gd name="connsiteX3" fmla="*/ 3755901 w 4189841"/>
                <a:gd name="connsiteY3" fmla="*/ 529885 h 700883"/>
                <a:gd name="connsiteX4" fmla="*/ 4189841 w 4189841"/>
                <a:gd name="connsiteY4" fmla="*/ 0 h 700883"/>
                <a:gd name="connsiteX0" fmla="*/ 0 w 4189841"/>
                <a:gd name="connsiteY0" fmla="*/ 13094 h 701959"/>
                <a:gd name="connsiteX1" fmla="*/ 876559 w 4189841"/>
                <a:gd name="connsiteY1" fmla="*/ 631317 h 701959"/>
                <a:gd name="connsiteX2" fmla="*/ 3277081 w 4189841"/>
                <a:gd name="connsiteY2" fmla="*/ 700356 h 701959"/>
                <a:gd name="connsiteX3" fmla="*/ 3794260 w 4189841"/>
                <a:gd name="connsiteY3" fmla="*/ 548935 h 701959"/>
                <a:gd name="connsiteX4" fmla="*/ 4189841 w 4189841"/>
                <a:gd name="connsiteY4" fmla="*/ 0 h 701959"/>
                <a:gd name="connsiteX0" fmla="*/ 0 w 4189841"/>
                <a:gd name="connsiteY0" fmla="*/ 13094 h 701959"/>
                <a:gd name="connsiteX1" fmla="*/ 876559 w 4189841"/>
                <a:gd name="connsiteY1" fmla="*/ 631317 h 701959"/>
                <a:gd name="connsiteX2" fmla="*/ 3277081 w 4189841"/>
                <a:gd name="connsiteY2" fmla="*/ 700356 h 701959"/>
                <a:gd name="connsiteX3" fmla="*/ 3794260 w 4189841"/>
                <a:gd name="connsiteY3" fmla="*/ 548935 h 701959"/>
                <a:gd name="connsiteX4" fmla="*/ 4189841 w 4189841"/>
                <a:gd name="connsiteY4" fmla="*/ 0 h 701959"/>
                <a:gd name="connsiteX0" fmla="*/ 0 w 4189841"/>
                <a:gd name="connsiteY0" fmla="*/ 13094 h 762953"/>
                <a:gd name="connsiteX1" fmla="*/ 876559 w 4189841"/>
                <a:gd name="connsiteY1" fmla="*/ 631317 h 762953"/>
                <a:gd name="connsiteX2" fmla="*/ 3277081 w 4189841"/>
                <a:gd name="connsiteY2" fmla="*/ 700356 h 762953"/>
                <a:gd name="connsiteX3" fmla="*/ 3794260 w 4189841"/>
                <a:gd name="connsiteY3" fmla="*/ 548935 h 762953"/>
                <a:gd name="connsiteX4" fmla="*/ 4189841 w 4189841"/>
                <a:gd name="connsiteY4" fmla="*/ 0 h 762953"/>
                <a:gd name="connsiteX0" fmla="*/ 0 w 4189841"/>
                <a:gd name="connsiteY0" fmla="*/ 13094 h 769356"/>
                <a:gd name="connsiteX1" fmla="*/ 876559 w 4189841"/>
                <a:gd name="connsiteY1" fmla="*/ 631317 h 769356"/>
                <a:gd name="connsiteX2" fmla="*/ 3277081 w 4189841"/>
                <a:gd name="connsiteY2" fmla="*/ 700356 h 769356"/>
                <a:gd name="connsiteX3" fmla="*/ 3794260 w 4189841"/>
                <a:gd name="connsiteY3" fmla="*/ 548935 h 769356"/>
                <a:gd name="connsiteX4" fmla="*/ 4189841 w 4189841"/>
                <a:gd name="connsiteY4" fmla="*/ 0 h 769356"/>
                <a:gd name="connsiteX0" fmla="*/ 0 w 4189841"/>
                <a:gd name="connsiteY0" fmla="*/ 13094 h 700674"/>
                <a:gd name="connsiteX1" fmla="*/ 876559 w 4189841"/>
                <a:gd name="connsiteY1" fmla="*/ 631317 h 700674"/>
                <a:gd name="connsiteX2" fmla="*/ 3277081 w 4189841"/>
                <a:gd name="connsiteY2" fmla="*/ 700356 h 700674"/>
                <a:gd name="connsiteX3" fmla="*/ 3794260 w 4189841"/>
                <a:gd name="connsiteY3" fmla="*/ 548935 h 700674"/>
                <a:gd name="connsiteX4" fmla="*/ 4189841 w 4189841"/>
                <a:gd name="connsiteY4" fmla="*/ 0 h 700674"/>
                <a:gd name="connsiteX0" fmla="*/ 0 w 4189841"/>
                <a:gd name="connsiteY0" fmla="*/ 13094 h 700413"/>
                <a:gd name="connsiteX1" fmla="*/ 876559 w 4189841"/>
                <a:gd name="connsiteY1" fmla="*/ 631317 h 700413"/>
                <a:gd name="connsiteX2" fmla="*/ 3277081 w 4189841"/>
                <a:gd name="connsiteY2" fmla="*/ 700356 h 700413"/>
                <a:gd name="connsiteX3" fmla="*/ 3794260 w 4189841"/>
                <a:gd name="connsiteY3" fmla="*/ 548935 h 700413"/>
                <a:gd name="connsiteX4" fmla="*/ 4189841 w 4189841"/>
                <a:gd name="connsiteY4" fmla="*/ 0 h 700413"/>
                <a:gd name="connsiteX0" fmla="*/ 0 w 4189841"/>
                <a:gd name="connsiteY0" fmla="*/ 13094 h 702527"/>
                <a:gd name="connsiteX1" fmla="*/ 876559 w 4189841"/>
                <a:gd name="connsiteY1" fmla="*/ 631317 h 702527"/>
                <a:gd name="connsiteX2" fmla="*/ 3277081 w 4189841"/>
                <a:gd name="connsiteY2" fmla="*/ 700356 h 702527"/>
                <a:gd name="connsiteX3" fmla="*/ 3894954 w 4189841"/>
                <a:gd name="connsiteY3" fmla="*/ 533060 h 702527"/>
                <a:gd name="connsiteX4" fmla="*/ 4189841 w 4189841"/>
                <a:gd name="connsiteY4" fmla="*/ 0 h 702527"/>
                <a:gd name="connsiteX0" fmla="*/ 0 w 4189841"/>
                <a:gd name="connsiteY0" fmla="*/ 13094 h 700498"/>
                <a:gd name="connsiteX1" fmla="*/ 876559 w 4189841"/>
                <a:gd name="connsiteY1" fmla="*/ 631317 h 700498"/>
                <a:gd name="connsiteX2" fmla="*/ 3277081 w 4189841"/>
                <a:gd name="connsiteY2" fmla="*/ 700356 h 700498"/>
                <a:gd name="connsiteX3" fmla="*/ 3811043 w 4189841"/>
                <a:gd name="connsiteY3" fmla="*/ 609260 h 700498"/>
                <a:gd name="connsiteX4" fmla="*/ 4189841 w 4189841"/>
                <a:gd name="connsiteY4" fmla="*/ 0 h 700498"/>
                <a:gd name="connsiteX0" fmla="*/ 0 w 4189841"/>
                <a:gd name="connsiteY0" fmla="*/ 13094 h 700498"/>
                <a:gd name="connsiteX1" fmla="*/ 876559 w 4189841"/>
                <a:gd name="connsiteY1" fmla="*/ 631317 h 700498"/>
                <a:gd name="connsiteX2" fmla="*/ 3277081 w 4189841"/>
                <a:gd name="connsiteY2" fmla="*/ 700356 h 700498"/>
                <a:gd name="connsiteX3" fmla="*/ 3811043 w 4189841"/>
                <a:gd name="connsiteY3" fmla="*/ 609260 h 700498"/>
                <a:gd name="connsiteX4" fmla="*/ 4189841 w 4189841"/>
                <a:gd name="connsiteY4" fmla="*/ 0 h 700498"/>
                <a:gd name="connsiteX0" fmla="*/ 0 w 4189841"/>
                <a:gd name="connsiteY0" fmla="*/ 13094 h 700498"/>
                <a:gd name="connsiteX1" fmla="*/ 876559 w 4189841"/>
                <a:gd name="connsiteY1" fmla="*/ 631317 h 700498"/>
                <a:gd name="connsiteX2" fmla="*/ 3277081 w 4189841"/>
                <a:gd name="connsiteY2" fmla="*/ 700356 h 700498"/>
                <a:gd name="connsiteX3" fmla="*/ 3811043 w 4189841"/>
                <a:gd name="connsiteY3" fmla="*/ 609260 h 700498"/>
                <a:gd name="connsiteX4" fmla="*/ 4189841 w 4189841"/>
                <a:gd name="connsiteY4" fmla="*/ 0 h 700498"/>
                <a:gd name="connsiteX0" fmla="*/ 0 w 4189841"/>
                <a:gd name="connsiteY0" fmla="*/ 13094 h 702179"/>
                <a:gd name="connsiteX1" fmla="*/ 876559 w 4189841"/>
                <a:gd name="connsiteY1" fmla="*/ 631317 h 702179"/>
                <a:gd name="connsiteX2" fmla="*/ 3277081 w 4189841"/>
                <a:gd name="connsiteY2" fmla="*/ 700356 h 702179"/>
                <a:gd name="connsiteX3" fmla="*/ 3787069 w 4189841"/>
                <a:gd name="connsiteY3" fmla="*/ 542585 h 702179"/>
                <a:gd name="connsiteX4" fmla="*/ 4189841 w 4189841"/>
                <a:gd name="connsiteY4" fmla="*/ 0 h 702179"/>
                <a:gd name="connsiteX0" fmla="*/ 0 w 4189841"/>
                <a:gd name="connsiteY0" fmla="*/ 13094 h 702179"/>
                <a:gd name="connsiteX1" fmla="*/ 876559 w 4189841"/>
                <a:gd name="connsiteY1" fmla="*/ 631317 h 702179"/>
                <a:gd name="connsiteX2" fmla="*/ 3277081 w 4189841"/>
                <a:gd name="connsiteY2" fmla="*/ 700356 h 702179"/>
                <a:gd name="connsiteX3" fmla="*/ 3787069 w 4189841"/>
                <a:gd name="connsiteY3" fmla="*/ 542585 h 702179"/>
                <a:gd name="connsiteX4" fmla="*/ 4189841 w 4189841"/>
                <a:gd name="connsiteY4" fmla="*/ 0 h 702179"/>
                <a:gd name="connsiteX0" fmla="*/ 0 w 4189841"/>
                <a:gd name="connsiteY0" fmla="*/ 13094 h 702179"/>
                <a:gd name="connsiteX1" fmla="*/ 876559 w 4189841"/>
                <a:gd name="connsiteY1" fmla="*/ 631317 h 702179"/>
                <a:gd name="connsiteX2" fmla="*/ 3277081 w 4189841"/>
                <a:gd name="connsiteY2" fmla="*/ 700356 h 702179"/>
                <a:gd name="connsiteX3" fmla="*/ 3787069 w 4189841"/>
                <a:gd name="connsiteY3" fmla="*/ 542585 h 702179"/>
                <a:gd name="connsiteX4" fmla="*/ 4189841 w 4189841"/>
                <a:gd name="connsiteY4" fmla="*/ 0 h 702179"/>
                <a:gd name="connsiteX0" fmla="*/ 0 w 4189841"/>
                <a:gd name="connsiteY0" fmla="*/ 13094 h 703290"/>
                <a:gd name="connsiteX1" fmla="*/ 876559 w 4189841"/>
                <a:gd name="connsiteY1" fmla="*/ 631317 h 703290"/>
                <a:gd name="connsiteX2" fmla="*/ 3277081 w 4189841"/>
                <a:gd name="connsiteY2" fmla="*/ 700356 h 703290"/>
                <a:gd name="connsiteX3" fmla="*/ 3974071 w 4189841"/>
                <a:gd name="connsiteY3" fmla="*/ 548935 h 703290"/>
                <a:gd name="connsiteX4" fmla="*/ 4189841 w 4189841"/>
                <a:gd name="connsiteY4" fmla="*/ 0 h 703290"/>
                <a:gd name="connsiteX0" fmla="*/ 0 w 4189841"/>
                <a:gd name="connsiteY0" fmla="*/ 13094 h 702443"/>
                <a:gd name="connsiteX1" fmla="*/ 876559 w 4189841"/>
                <a:gd name="connsiteY1" fmla="*/ 631317 h 702443"/>
                <a:gd name="connsiteX2" fmla="*/ 3277081 w 4189841"/>
                <a:gd name="connsiteY2" fmla="*/ 700356 h 702443"/>
                <a:gd name="connsiteX3" fmla="*/ 3974071 w 4189841"/>
                <a:gd name="connsiteY3" fmla="*/ 548935 h 702443"/>
                <a:gd name="connsiteX4" fmla="*/ 4189841 w 4189841"/>
                <a:gd name="connsiteY4" fmla="*/ 0 h 702443"/>
                <a:gd name="connsiteX0" fmla="*/ 0 w 4189841"/>
                <a:gd name="connsiteY0" fmla="*/ 13094 h 702443"/>
                <a:gd name="connsiteX1" fmla="*/ 876559 w 4189841"/>
                <a:gd name="connsiteY1" fmla="*/ 631317 h 702443"/>
                <a:gd name="connsiteX2" fmla="*/ 3277081 w 4189841"/>
                <a:gd name="connsiteY2" fmla="*/ 700356 h 702443"/>
                <a:gd name="connsiteX3" fmla="*/ 3974071 w 4189841"/>
                <a:gd name="connsiteY3" fmla="*/ 548935 h 702443"/>
                <a:gd name="connsiteX4" fmla="*/ 4189841 w 4189841"/>
                <a:gd name="connsiteY4" fmla="*/ 0 h 702443"/>
                <a:gd name="connsiteX0" fmla="*/ 0 w 4189841"/>
                <a:gd name="connsiteY0" fmla="*/ 13094 h 706893"/>
                <a:gd name="connsiteX1" fmla="*/ 876559 w 4189841"/>
                <a:gd name="connsiteY1" fmla="*/ 631317 h 706893"/>
                <a:gd name="connsiteX2" fmla="*/ 3277081 w 4189841"/>
                <a:gd name="connsiteY2" fmla="*/ 700356 h 706893"/>
                <a:gd name="connsiteX3" fmla="*/ 3892558 w 4189841"/>
                <a:gd name="connsiteY3" fmla="*/ 437810 h 706893"/>
                <a:gd name="connsiteX4" fmla="*/ 4189841 w 4189841"/>
                <a:gd name="connsiteY4" fmla="*/ 0 h 706893"/>
                <a:gd name="connsiteX0" fmla="*/ 0 w 4189841"/>
                <a:gd name="connsiteY0" fmla="*/ 13094 h 706893"/>
                <a:gd name="connsiteX1" fmla="*/ 876559 w 4189841"/>
                <a:gd name="connsiteY1" fmla="*/ 631317 h 706893"/>
                <a:gd name="connsiteX2" fmla="*/ 3277081 w 4189841"/>
                <a:gd name="connsiteY2" fmla="*/ 700356 h 706893"/>
                <a:gd name="connsiteX3" fmla="*/ 3892558 w 4189841"/>
                <a:gd name="connsiteY3" fmla="*/ 437810 h 706893"/>
                <a:gd name="connsiteX4" fmla="*/ 4189841 w 4189841"/>
                <a:gd name="connsiteY4" fmla="*/ 0 h 706893"/>
                <a:gd name="connsiteX0" fmla="*/ 0 w 4189841"/>
                <a:gd name="connsiteY0" fmla="*/ 13094 h 706893"/>
                <a:gd name="connsiteX1" fmla="*/ 876559 w 4189841"/>
                <a:gd name="connsiteY1" fmla="*/ 631317 h 706893"/>
                <a:gd name="connsiteX2" fmla="*/ 3277081 w 4189841"/>
                <a:gd name="connsiteY2" fmla="*/ 700356 h 706893"/>
                <a:gd name="connsiteX3" fmla="*/ 3892558 w 4189841"/>
                <a:gd name="connsiteY3" fmla="*/ 437810 h 706893"/>
                <a:gd name="connsiteX4" fmla="*/ 4189841 w 4189841"/>
                <a:gd name="connsiteY4" fmla="*/ 0 h 706893"/>
                <a:gd name="connsiteX0" fmla="*/ 0 w 4189841"/>
                <a:gd name="connsiteY0" fmla="*/ 13094 h 706893"/>
                <a:gd name="connsiteX1" fmla="*/ 876559 w 4189841"/>
                <a:gd name="connsiteY1" fmla="*/ 631317 h 706893"/>
                <a:gd name="connsiteX2" fmla="*/ 3277081 w 4189841"/>
                <a:gd name="connsiteY2" fmla="*/ 700356 h 706893"/>
                <a:gd name="connsiteX3" fmla="*/ 3892558 w 4189841"/>
                <a:gd name="connsiteY3" fmla="*/ 437810 h 706893"/>
                <a:gd name="connsiteX4" fmla="*/ 4189841 w 4189841"/>
                <a:gd name="connsiteY4" fmla="*/ 0 h 706893"/>
                <a:gd name="connsiteX0" fmla="*/ 0 w 4189841"/>
                <a:gd name="connsiteY0" fmla="*/ 13094 h 702648"/>
                <a:gd name="connsiteX1" fmla="*/ 876559 w 4189841"/>
                <a:gd name="connsiteY1" fmla="*/ 631317 h 702648"/>
                <a:gd name="connsiteX2" fmla="*/ 3277081 w 4189841"/>
                <a:gd name="connsiteY2" fmla="*/ 700356 h 702648"/>
                <a:gd name="connsiteX3" fmla="*/ 3851802 w 4189841"/>
                <a:gd name="connsiteY3" fmla="*/ 529885 h 702648"/>
                <a:gd name="connsiteX4" fmla="*/ 4189841 w 4189841"/>
                <a:gd name="connsiteY4" fmla="*/ 0 h 702648"/>
                <a:gd name="connsiteX0" fmla="*/ 0 w 4189841"/>
                <a:gd name="connsiteY0" fmla="*/ 13094 h 702648"/>
                <a:gd name="connsiteX1" fmla="*/ 876559 w 4189841"/>
                <a:gd name="connsiteY1" fmla="*/ 631317 h 702648"/>
                <a:gd name="connsiteX2" fmla="*/ 3277081 w 4189841"/>
                <a:gd name="connsiteY2" fmla="*/ 700356 h 702648"/>
                <a:gd name="connsiteX3" fmla="*/ 3851802 w 4189841"/>
                <a:gd name="connsiteY3" fmla="*/ 529885 h 702648"/>
                <a:gd name="connsiteX4" fmla="*/ 4189841 w 4189841"/>
                <a:gd name="connsiteY4" fmla="*/ 0 h 702648"/>
                <a:gd name="connsiteX0" fmla="*/ 0 w 4189841"/>
                <a:gd name="connsiteY0" fmla="*/ 13094 h 702648"/>
                <a:gd name="connsiteX1" fmla="*/ 876559 w 4189841"/>
                <a:gd name="connsiteY1" fmla="*/ 631317 h 702648"/>
                <a:gd name="connsiteX2" fmla="*/ 3277081 w 4189841"/>
                <a:gd name="connsiteY2" fmla="*/ 700356 h 702648"/>
                <a:gd name="connsiteX3" fmla="*/ 3851802 w 4189841"/>
                <a:gd name="connsiteY3" fmla="*/ 529885 h 702648"/>
                <a:gd name="connsiteX4" fmla="*/ 4189841 w 4189841"/>
                <a:gd name="connsiteY4" fmla="*/ 0 h 702648"/>
                <a:gd name="connsiteX0" fmla="*/ 0 w 4189841"/>
                <a:gd name="connsiteY0" fmla="*/ 13094 h 702293"/>
                <a:gd name="connsiteX1" fmla="*/ 876559 w 4189841"/>
                <a:gd name="connsiteY1" fmla="*/ 631317 h 702293"/>
                <a:gd name="connsiteX2" fmla="*/ 3277081 w 4189841"/>
                <a:gd name="connsiteY2" fmla="*/ 700356 h 702293"/>
                <a:gd name="connsiteX3" fmla="*/ 3849405 w 4189841"/>
                <a:gd name="connsiteY3" fmla="*/ 539410 h 702293"/>
                <a:gd name="connsiteX4" fmla="*/ 4189841 w 4189841"/>
                <a:gd name="connsiteY4" fmla="*/ 0 h 702293"/>
                <a:gd name="connsiteX0" fmla="*/ 0 w 4189841"/>
                <a:gd name="connsiteY0" fmla="*/ 13094 h 700892"/>
                <a:gd name="connsiteX1" fmla="*/ 876559 w 4189841"/>
                <a:gd name="connsiteY1" fmla="*/ 631317 h 700892"/>
                <a:gd name="connsiteX2" fmla="*/ 3277081 w 4189841"/>
                <a:gd name="connsiteY2" fmla="*/ 700356 h 700892"/>
                <a:gd name="connsiteX3" fmla="*/ 3849405 w 4189841"/>
                <a:gd name="connsiteY3" fmla="*/ 539410 h 700892"/>
                <a:gd name="connsiteX4" fmla="*/ 4189841 w 4189841"/>
                <a:gd name="connsiteY4" fmla="*/ 0 h 700892"/>
                <a:gd name="connsiteX0" fmla="*/ 0 w 4189841"/>
                <a:gd name="connsiteY0" fmla="*/ 13094 h 702293"/>
                <a:gd name="connsiteX1" fmla="*/ 876559 w 4189841"/>
                <a:gd name="connsiteY1" fmla="*/ 631317 h 702293"/>
                <a:gd name="connsiteX2" fmla="*/ 3277081 w 4189841"/>
                <a:gd name="connsiteY2" fmla="*/ 700356 h 702293"/>
                <a:gd name="connsiteX3" fmla="*/ 3849405 w 4189841"/>
                <a:gd name="connsiteY3" fmla="*/ 539410 h 702293"/>
                <a:gd name="connsiteX4" fmla="*/ 4189841 w 4189841"/>
                <a:gd name="connsiteY4" fmla="*/ 0 h 702293"/>
                <a:gd name="connsiteX0" fmla="*/ 0 w 4189841"/>
                <a:gd name="connsiteY0" fmla="*/ 13094 h 702293"/>
                <a:gd name="connsiteX1" fmla="*/ 876559 w 4189841"/>
                <a:gd name="connsiteY1" fmla="*/ 631317 h 702293"/>
                <a:gd name="connsiteX2" fmla="*/ 3277081 w 4189841"/>
                <a:gd name="connsiteY2" fmla="*/ 700356 h 702293"/>
                <a:gd name="connsiteX3" fmla="*/ 3849405 w 4189841"/>
                <a:gd name="connsiteY3" fmla="*/ 539410 h 702293"/>
                <a:gd name="connsiteX4" fmla="*/ 4189841 w 4189841"/>
                <a:gd name="connsiteY4" fmla="*/ 0 h 702293"/>
                <a:gd name="connsiteX0" fmla="*/ 0 w 4189841"/>
                <a:gd name="connsiteY0" fmla="*/ 13094 h 702293"/>
                <a:gd name="connsiteX1" fmla="*/ 876559 w 4189841"/>
                <a:gd name="connsiteY1" fmla="*/ 631317 h 702293"/>
                <a:gd name="connsiteX2" fmla="*/ 3277081 w 4189841"/>
                <a:gd name="connsiteY2" fmla="*/ 700356 h 702293"/>
                <a:gd name="connsiteX3" fmla="*/ 3849405 w 4189841"/>
                <a:gd name="connsiteY3" fmla="*/ 539410 h 702293"/>
                <a:gd name="connsiteX4" fmla="*/ 4189841 w 4189841"/>
                <a:gd name="connsiteY4" fmla="*/ 0 h 702293"/>
                <a:gd name="connsiteX0" fmla="*/ 0 w 4189841"/>
                <a:gd name="connsiteY0" fmla="*/ 13094 h 701108"/>
                <a:gd name="connsiteX1" fmla="*/ 876559 w 4189841"/>
                <a:gd name="connsiteY1" fmla="*/ 631317 h 701108"/>
                <a:gd name="connsiteX2" fmla="*/ 3277081 w 4189841"/>
                <a:gd name="connsiteY2" fmla="*/ 700356 h 701108"/>
                <a:gd name="connsiteX3" fmla="*/ 3839815 w 4189841"/>
                <a:gd name="connsiteY3" fmla="*/ 577510 h 701108"/>
                <a:gd name="connsiteX4" fmla="*/ 4189841 w 4189841"/>
                <a:gd name="connsiteY4" fmla="*/ 0 h 701108"/>
                <a:gd name="connsiteX0" fmla="*/ 0 w 4189841"/>
                <a:gd name="connsiteY0" fmla="*/ 13094 h 702231"/>
                <a:gd name="connsiteX1" fmla="*/ 890944 w 4189841"/>
                <a:gd name="connsiteY1" fmla="*/ 653542 h 702231"/>
                <a:gd name="connsiteX2" fmla="*/ 3277081 w 4189841"/>
                <a:gd name="connsiteY2" fmla="*/ 700356 h 702231"/>
                <a:gd name="connsiteX3" fmla="*/ 3839815 w 4189841"/>
                <a:gd name="connsiteY3" fmla="*/ 577510 h 702231"/>
                <a:gd name="connsiteX4" fmla="*/ 4189841 w 4189841"/>
                <a:gd name="connsiteY4" fmla="*/ 0 h 702231"/>
                <a:gd name="connsiteX0" fmla="*/ 0 w 4189841"/>
                <a:gd name="connsiteY0" fmla="*/ 13094 h 701495"/>
                <a:gd name="connsiteX1" fmla="*/ 910124 w 4189841"/>
                <a:gd name="connsiteY1" fmla="*/ 640842 h 701495"/>
                <a:gd name="connsiteX2" fmla="*/ 3277081 w 4189841"/>
                <a:gd name="connsiteY2" fmla="*/ 700356 h 701495"/>
                <a:gd name="connsiteX3" fmla="*/ 3839815 w 4189841"/>
                <a:gd name="connsiteY3" fmla="*/ 577510 h 701495"/>
                <a:gd name="connsiteX4" fmla="*/ 4189841 w 4189841"/>
                <a:gd name="connsiteY4" fmla="*/ 0 h 701495"/>
                <a:gd name="connsiteX0" fmla="*/ 0 w 4189841"/>
                <a:gd name="connsiteY0" fmla="*/ 13094 h 701495"/>
                <a:gd name="connsiteX1" fmla="*/ 910124 w 4189841"/>
                <a:gd name="connsiteY1" fmla="*/ 640842 h 701495"/>
                <a:gd name="connsiteX2" fmla="*/ 3277081 w 4189841"/>
                <a:gd name="connsiteY2" fmla="*/ 700356 h 701495"/>
                <a:gd name="connsiteX3" fmla="*/ 3923726 w 4189841"/>
                <a:gd name="connsiteY3" fmla="*/ 577510 h 701495"/>
                <a:gd name="connsiteX4" fmla="*/ 4189841 w 4189841"/>
                <a:gd name="connsiteY4" fmla="*/ 0 h 701495"/>
                <a:gd name="connsiteX0" fmla="*/ 0 w 4189841"/>
                <a:gd name="connsiteY0" fmla="*/ 13094 h 701495"/>
                <a:gd name="connsiteX1" fmla="*/ 910124 w 4189841"/>
                <a:gd name="connsiteY1" fmla="*/ 640842 h 701495"/>
                <a:gd name="connsiteX2" fmla="*/ 3277081 w 4189841"/>
                <a:gd name="connsiteY2" fmla="*/ 700356 h 701495"/>
                <a:gd name="connsiteX3" fmla="*/ 3923726 w 4189841"/>
                <a:gd name="connsiteY3" fmla="*/ 577510 h 701495"/>
                <a:gd name="connsiteX4" fmla="*/ 4189841 w 4189841"/>
                <a:gd name="connsiteY4" fmla="*/ 0 h 7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9841" h="701495">
                  <a:moveTo>
                    <a:pt x="0" y="13094"/>
                  </a:moveTo>
                  <a:cubicBezTo>
                    <a:pt x="83444" y="710790"/>
                    <a:pt x="921309" y="636902"/>
                    <a:pt x="910124" y="640842"/>
                  </a:cubicBezTo>
                  <a:cubicBezTo>
                    <a:pt x="898939" y="644782"/>
                    <a:pt x="2774814" y="710911"/>
                    <a:pt x="3277081" y="700356"/>
                  </a:cubicBezTo>
                  <a:cubicBezTo>
                    <a:pt x="3779348" y="689801"/>
                    <a:pt x="3803969" y="659840"/>
                    <a:pt x="3923726" y="577510"/>
                  </a:cubicBezTo>
                  <a:cubicBezTo>
                    <a:pt x="4029105" y="501530"/>
                    <a:pt x="4135499" y="400523"/>
                    <a:pt x="4189841" y="0"/>
                  </a:cubicBezTo>
                </a:path>
              </a:pathLst>
            </a:custGeom>
            <a:noFill/>
            <a:ln w="76200" cap="rnd" cmpd="sng">
              <a:solidFill>
                <a:srgbClr val="008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0" name="ZoneTexte 99"/>
          <p:cNvSpPr txBox="1">
            <a:spLocks noChangeArrowheads="1"/>
          </p:cNvSpPr>
          <p:nvPr/>
        </p:nvSpPr>
        <p:spPr bwMode="auto">
          <a:xfrm>
            <a:off x="3844925" y="4892675"/>
            <a:ext cx="3322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i="1" dirty="0">
                <a:solidFill>
                  <a:srgbClr val="008000"/>
                </a:solidFill>
              </a:rPr>
              <a:t>FC_CPA:[(</a:t>
            </a:r>
            <a:r>
              <a:rPr lang="fr-FR" i="1" dirty="0" smtClean="0">
                <a:solidFill>
                  <a:srgbClr val="008000"/>
                </a:solidFill>
              </a:rPr>
              <a:t>x</a:t>
            </a:r>
            <a:r>
              <a:rPr lang="fr-FR" i="1" baseline="-25000" dirty="0" smtClean="0">
                <a:solidFill>
                  <a:srgbClr val="008000"/>
                </a:solidFill>
              </a:rPr>
              <a:t>1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1</a:t>
            </a:r>
            <a:r>
              <a:rPr lang="fr-FR" i="1" dirty="0" smtClean="0">
                <a:solidFill>
                  <a:srgbClr val="008000"/>
                </a:solidFill>
              </a:rPr>
              <a:t>)</a:t>
            </a:r>
            <a:r>
              <a:rPr lang="fr-FR" i="1" dirty="0">
                <a:solidFill>
                  <a:srgbClr val="008000"/>
                </a:solidFill>
              </a:rPr>
              <a:t>;</a:t>
            </a:r>
            <a:r>
              <a:rPr lang="fr-FR" i="1" dirty="0" smtClean="0">
                <a:solidFill>
                  <a:srgbClr val="008000"/>
                </a:solidFill>
              </a:rPr>
              <a:t>…;(x</a:t>
            </a:r>
            <a:r>
              <a:rPr lang="fr-FR" i="1" baseline="-25000" dirty="0" smtClean="0">
                <a:solidFill>
                  <a:srgbClr val="008000"/>
                </a:solidFill>
              </a:rPr>
              <a:t>i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i</a:t>
            </a:r>
            <a:r>
              <a:rPr lang="fr-FR" i="1" dirty="0">
                <a:solidFill>
                  <a:srgbClr val="008000"/>
                </a:solidFill>
              </a:rPr>
              <a:t>)]</a:t>
            </a:r>
          </a:p>
        </p:txBody>
      </p:sp>
      <p:sp>
        <p:nvSpPr>
          <p:cNvPr id="33848" name="Forme libre 33847"/>
          <p:cNvSpPr/>
          <p:nvPr/>
        </p:nvSpPr>
        <p:spPr>
          <a:xfrm>
            <a:off x="2735263" y="3243263"/>
            <a:ext cx="1152525" cy="414337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415" h="335808">
                <a:moveTo>
                  <a:pt x="714" y="335808"/>
                </a:moveTo>
                <a:cubicBezTo>
                  <a:pt x="-2296" y="291021"/>
                  <a:pt x="4177" y="248514"/>
                  <a:pt x="20898" y="203596"/>
                </a:cubicBezTo>
                <a:cubicBezTo>
                  <a:pt x="43992" y="148376"/>
                  <a:pt x="122817" y="84754"/>
                  <a:pt x="215756" y="50842"/>
                </a:cubicBezTo>
                <a:cubicBezTo>
                  <a:pt x="308695" y="16930"/>
                  <a:pt x="459652" y="-1724"/>
                  <a:pt x="578534" y="125"/>
                </a:cubicBezTo>
                <a:cubicBezTo>
                  <a:pt x="697416" y="1974"/>
                  <a:pt x="869213" y="7994"/>
                  <a:pt x="957727" y="41333"/>
                </a:cubicBezTo>
                <a:cubicBezTo>
                  <a:pt x="1027472" y="70038"/>
                  <a:pt x="1058277" y="90956"/>
                  <a:pt x="1100056" y="151225"/>
                </a:cubicBezTo>
                <a:cubicBezTo>
                  <a:pt x="1133869" y="193466"/>
                  <a:pt x="1145465" y="281183"/>
                  <a:pt x="1157415" y="315382"/>
                </a:cubicBezTo>
              </a:path>
            </a:pathLst>
          </a:custGeom>
          <a:ln w="76200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3803" name="Grouper 33848"/>
          <p:cNvGrpSpPr>
            <a:grpSpLocks/>
          </p:cNvGrpSpPr>
          <p:nvPr/>
        </p:nvGrpSpPr>
        <p:grpSpPr bwMode="auto">
          <a:xfrm>
            <a:off x="506413" y="3627438"/>
            <a:ext cx="8159750" cy="592137"/>
            <a:chOff x="507206" y="3352073"/>
            <a:chExt cx="8158464" cy="592617"/>
          </a:xfrm>
          <a:solidFill>
            <a:schemeClr val="bg1"/>
          </a:solidFill>
        </p:grpSpPr>
        <p:sp>
          <p:nvSpPr>
            <p:cNvPr id="107" name="Ellipse 106"/>
            <p:cNvSpPr/>
            <p:nvPr/>
          </p:nvSpPr>
          <p:spPr bwMode="auto">
            <a:xfrm>
              <a:off x="5264193" y="3353661"/>
              <a:ext cx="649186" cy="576730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8" name="Ellipse 107"/>
            <p:cNvSpPr/>
            <p:nvPr/>
          </p:nvSpPr>
          <p:spPr bwMode="auto">
            <a:xfrm>
              <a:off x="8018072" y="3367961"/>
              <a:ext cx="647598" cy="576729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n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9" name="Ellipse 108"/>
            <p:cNvSpPr/>
            <p:nvPr/>
          </p:nvSpPr>
          <p:spPr bwMode="auto">
            <a:xfrm>
              <a:off x="507206" y="3367961"/>
              <a:ext cx="647598" cy="576729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0" name="Ellipse 109"/>
            <p:cNvSpPr/>
            <p:nvPr/>
          </p:nvSpPr>
          <p:spPr bwMode="auto">
            <a:xfrm>
              <a:off x="6675259" y="3367961"/>
              <a:ext cx="647598" cy="576729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 bwMode="auto">
            <a:xfrm>
              <a:off x="2445238" y="3367961"/>
              <a:ext cx="647598" cy="576729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12" name="Ellipse 111"/>
            <p:cNvSpPr/>
            <p:nvPr/>
          </p:nvSpPr>
          <p:spPr bwMode="auto">
            <a:xfrm>
              <a:off x="3553138" y="3367961"/>
              <a:ext cx="649186" cy="576729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i+1</a:t>
              </a:r>
            </a:p>
          </p:txBody>
        </p:sp>
        <p:sp>
          <p:nvSpPr>
            <p:cNvPr id="33841" name="ZoneTexte 112"/>
            <p:cNvSpPr txBox="1">
              <a:spLocks noChangeArrowheads="1"/>
            </p:cNvSpPr>
            <p:nvPr/>
          </p:nvSpPr>
          <p:spPr bwMode="auto">
            <a:xfrm>
              <a:off x="1519498" y="3352073"/>
              <a:ext cx="575424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280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3842" name="ZoneTexte 113"/>
            <p:cNvSpPr txBox="1">
              <a:spLocks noChangeArrowheads="1"/>
            </p:cNvSpPr>
            <p:nvPr/>
          </p:nvSpPr>
          <p:spPr bwMode="auto">
            <a:xfrm>
              <a:off x="4473851" y="3360439"/>
              <a:ext cx="575424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280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35" name="Grouper 34"/>
          <p:cNvGrpSpPr>
            <a:grpSpLocks/>
          </p:cNvGrpSpPr>
          <p:nvPr/>
        </p:nvGrpSpPr>
        <p:grpSpPr bwMode="auto">
          <a:xfrm>
            <a:off x="5265738" y="3633788"/>
            <a:ext cx="3400425" cy="590550"/>
            <a:chOff x="5265892" y="3634174"/>
            <a:chExt cx="3401019" cy="590287"/>
          </a:xfrm>
        </p:grpSpPr>
        <p:sp>
          <p:nvSpPr>
            <p:cNvPr id="117" name="Ellipse 116"/>
            <p:cNvSpPr/>
            <p:nvPr/>
          </p:nvSpPr>
          <p:spPr bwMode="auto">
            <a:xfrm>
              <a:off x="5265892" y="3634174"/>
              <a:ext cx="647813" cy="57600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 bwMode="auto">
            <a:xfrm>
              <a:off x="8019098" y="3648455"/>
              <a:ext cx="647813" cy="57600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9" name="Ellipse 118"/>
            <p:cNvSpPr/>
            <p:nvPr/>
          </p:nvSpPr>
          <p:spPr bwMode="auto">
            <a:xfrm>
              <a:off x="6675838" y="3648455"/>
              <a:ext cx="647813" cy="57600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ouper 42"/>
          <p:cNvGrpSpPr>
            <a:grpSpLocks/>
          </p:cNvGrpSpPr>
          <p:nvPr/>
        </p:nvGrpSpPr>
        <p:grpSpPr bwMode="auto">
          <a:xfrm>
            <a:off x="5584825" y="2409825"/>
            <a:ext cx="2830513" cy="1238250"/>
            <a:chOff x="5585376" y="2409733"/>
            <a:chExt cx="2830547" cy="1238729"/>
          </a:xfrm>
        </p:grpSpPr>
        <p:sp>
          <p:nvSpPr>
            <p:cNvPr id="33828" name="ZoneTexte 33850"/>
            <p:cNvSpPr txBox="1">
              <a:spLocks noChangeArrowheads="1"/>
            </p:cNvSpPr>
            <p:nvPr/>
          </p:nvSpPr>
          <p:spPr bwMode="auto">
            <a:xfrm>
              <a:off x="5585376" y="2409733"/>
              <a:ext cx="28305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800" dirty="0" err="1"/>
                <a:t>Forward-Checking</a:t>
              </a:r>
              <a:endParaRPr lang="fr-FR" sz="2800" dirty="0"/>
            </a:p>
          </p:txBody>
        </p:sp>
        <p:cxnSp>
          <p:nvCxnSpPr>
            <p:cNvPr id="33854" name="Connecteur droit avec flèche 33853"/>
            <p:cNvCxnSpPr>
              <a:stCxn id="33828" idx="2"/>
              <a:endCxn id="117" idx="0"/>
            </p:cNvCxnSpPr>
            <p:nvPr/>
          </p:nvCxnSpPr>
          <p:spPr>
            <a:xfrm flipH="1">
              <a:off x="5590139" y="2932953"/>
              <a:ext cx="1410511" cy="701216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>
              <a:stCxn id="33828" idx="2"/>
              <a:endCxn id="119" idx="0"/>
            </p:cNvCxnSpPr>
            <p:nvPr/>
          </p:nvCxnSpPr>
          <p:spPr>
            <a:xfrm flipH="1">
              <a:off x="6999856" y="2932953"/>
              <a:ext cx="794" cy="715509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>
              <a:stCxn id="33828" idx="2"/>
              <a:endCxn id="118" idx="0"/>
            </p:cNvCxnSpPr>
            <p:nvPr/>
          </p:nvCxnSpPr>
          <p:spPr>
            <a:xfrm>
              <a:off x="7000650" y="2932953"/>
              <a:ext cx="1342247" cy="715509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r 51"/>
          <p:cNvGrpSpPr>
            <a:grpSpLocks/>
          </p:cNvGrpSpPr>
          <p:nvPr/>
        </p:nvGrpSpPr>
        <p:grpSpPr bwMode="auto">
          <a:xfrm>
            <a:off x="5986464" y="3644900"/>
            <a:ext cx="1852503" cy="2196560"/>
            <a:chOff x="5985935" y="3644241"/>
            <a:chExt cx="1853149" cy="2196916"/>
          </a:xfrm>
        </p:grpSpPr>
        <p:sp>
          <p:nvSpPr>
            <p:cNvPr id="131" name="Ellipse 130"/>
            <p:cNvSpPr/>
            <p:nvPr/>
          </p:nvSpPr>
          <p:spPr bwMode="auto">
            <a:xfrm>
              <a:off x="6671974" y="3644241"/>
              <a:ext cx="647926" cy="57635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32" name="Connecteur droit avec flèche 131"/>
            <p:cNvCxnSpPr>
              <a:endCxn id="131" idx="4"/>
            </p:cNvCxnSpPr>
            <p:nvPr/>
          </p:nvCxnSpPr>
          <p:spPr>
            <a:xfrm flipV="1">
              <a:off x="6989585" y="4220597"/>
              <a:ext cx="6352" cy="119399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27" name="ZoneTexte 46"/>
            <p:cNvSpPr txBox="1">
              <a:spLocks noChangeArrowheads="1"/>
            </p:cNvSpPr>
            <p:nvPr/>
          </p:nvSpPr>
          <p:spPr bwMode="auto">
            <a:xfrm>
              <a:off x="5985935" y="5410200"/>
              <a:ext cx="1853149" cy="43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FF0000"/>
                  </a:solidFill>
                </a:rPr>
                <a:t>Empty domain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838200" y="1858963"/>
            <a:ext cx="693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600" dirty="0" smtClean="0">
                <a:solidFill>
                  <a:srgbClr val="000000"/>
                </a:solidFill>
              </a:rPr>
              <a:t>FC: </a:t>
            </a:r>
            <a:r>
              <a:rPr lang="en-US" sz="2600" dirty="0" smtClean="0">
                <a:solidFill>
                  <a:srgbClr val="FF0000"/>
                </a:solidFill>
              </a:rPr>
              <a:t>asynchronous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5429250" y="2468563"/>
            <a:ext cx="31561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 err="1">
                <a:solidFill>
                  <a:srgbClr val="633201"/>
                </a:solidFill>
              </a:rPr>
              <a:t>Not</a:t>
            </a:r>
            <a:r>
              <a:rPr lang="fr-FR" sz="2200" dirty="0" err="1">
                <a:solidFill>
                  <a:srgbClr val="633201"/>
                </a:solidFill>
              </a:rPr>
              <a:t>_</a:t>
            </a:r>
            <a:r>
              <a:rPr lang="fr-FR" sz="2200" i="1" dirty="0" err="1">
                <a:solidFill>
                  <a:srgbClr val="633201"/>
                </a:solidFill>
              </a:rPr>
              <a:t>OK</a:t>
            </a:r>
            <a:r>
              <a:rPr lang="fr-FR" sz="2200" i="1" dirty="0">
                <a:solidFill>
                  <a:srgbClr val="633201"/>
                </a:solidFill>
              </a:rPr>
              <a:t> </a:t>
            </a:r>
            <a:r>
              <a:rPr lang="fr-FR" sz="2200" dirty="0">
                <a:solidFill>
                  <a:srgbClr val="633201"/>
                </a:solidFill>
              </a:rPr>
              <a:t>: [</a:t>
            </a:r>
            <a:r>
              <a:rPr lang="en-US" sz="2200" dirty="0">
                <a:solidFill>
                  <a:srgbClr val="633201"/>
                </a:solidFill>
              </a:rPr>
              <a:t>(</a:t>
            </a:r>
            <a:r>
              <a:rPr lang="fr-FR" sz="2200" i="1" dirty="0" smtClean="0">
                <a:solidFill>
                  <a:srgbClr val="633201"/>
                </a:solidFill>
              </a:rPr>
              <a:t>x</a:t>
            </a:r>
            <a:r>
              <a:rPr lang="fr-FR" sz="2200" i="1" baseline="-25000" dirty="0" smtClean="0">
                <a:solidFill>
                  <a:srgbClr val="633201"/>
                </a:solidFill>
              </a:rPr>
              <a:t>1 </a:t>
            </a:r>
            <a:r>
              <a:rPr lang="fr-FR" sz="2200" i="1" dirty="0" smtClean="0">
                <a:solidFill>
                  <a:srgbClr val="633201"/>
                </a:solidFill>
              </a:rPr>
              <a:t>,v</a:t>
            </a:r>
            <a:r>
              <a:rPr lang="fr-FR" sz="2200" i="1" baseline="-25000" dirty="0" smtClean="0">
                <a:solidFill>
                  <a:srgbClr val="633201"/>
                </a:solidFill>
              </a:rPr>
              <a:t>1</a:t>
            </a:r>
            <a:r>
              <a:rPr lang="fr-FR" sz="2200" dirty="0">
                <a:solidFill>
                  <a:srgbClr val="633201"/>
                </a:solidFill>
              </a:rPr>
              <a:t>),…,(</a:t>
            </a:r>
            <a:r>
              <a:rPr lang="fr-FR" sz="2200" i="1" dirty="0" smtClean="0">
                <a:solidFill>
                  <a:srgbClr val="633201"/>
                </a:solidFill>
              </a:rPr>
              <a:t>x</a:t>
            </a:r>
            <a:r>
              <a:rPr lang="fr-FR" sz="2200" i="1" baseline="-25000" dirty="0" smtClean="0">
                <a:solidFill>
                  <a:srgbClr val="633201"/>
                </a:solidFill>
              </a:rPr>
              <a:t>i </a:t>
            </a:r>
            <a:r>
              <a:rPr lang="fr-FR" sz="2200" i="1" dirty="0" smtClean="0">
                <a:solidFill>
                  <a:srgbClr val="633201"/>
                </a:solidFill>
              </a:rPr>
              <a:t>,</a:t>
            </a:r>
            <a:r>
              <a:rPr lang="fr-FR" sz="2200" dirty="0" smtClean="0">
                <a:solidFill>
                  <a:srgbClr val="633201"/>
                </a:solidFill>
              </a:rPr>
              <a:t>v</a:t>
            </a:r>
            <a:r>
              <a:rPr lang="fr-FR" sz="2200" baseline="-25000" dirty="0" smtClean="0">
                <a:solidFill>
                  <a:srgbClr val="633201"/>
                </a:solidFill>
              </a:rPr>
              <a:t>i</a:t>
            </a:r>
            <a:r>
              <a:rPr lang="fr-FR" sz="2200" dirty="0">
                <a:solidFill>
                  <a:srgbClr val="633201"/>
                </a:solidFill>
              </a:rPr>
              <a:t>)]</a:t>
            </a:r>
          </a:p>
        </p:txBody>
      </p:sp>
      <p:grpSp>
        <p:nvGrpSpPr>
          <p:cNvPr id="90" name="Grouper 89"/>
          <p:cNvGrpSpPr>
            <a:grpSpLocks/>
          </p:cNvGrpSpPr>
          <p:nvPr/>
        </p:nvGrpSpPr>
        <p:grpSpPr bwMode="auto">
          <a:xfrm>
            <a:off x="5584825" y="2946400"/>
            <a:ext cx="2752725" cy="696913"/>
            <a:chOff x="5585174" y="2737650"/>
            <a:chExt cx="2753019" cy="906084"/>
          </a:xfrm>
        </p:grpSpPr>
        <p:cxnSp>
          <p:nvCxnSpPr>
            <p:cNvPr id="141" name="Connecteur droit avec flèche 140"/>
            <p:cNvCxnSpPr/>
            <p:nvPr/>
          </p:nvCxnSpPr>
          <p:spPr>
            <a:xfrm flipH="1">
              <a:off x="6995025" y="2737650"/>
              <a:ext cx="1588" cy="906084"/>
            </a:xfrm>
            <a:prstGeom prst="straightConnector1">
              <a:avLst/>
            </a:prstGeom>
            <a:ln w="5715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>
              <a:off x="6996613" y="2737650"/>
              <a:ext cx="1341580" cy="906084"/>
            </a:xfrm>
            <a:prstGeom prst="straightConnector1">
              <a:avLst/>
            </a:prstGeom>
            <a:ln w="5715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139"/>
            <p:cNvCxnSpPr/>
            <p:nvPr/>
          </p:nvCxnSpPr>
          <p:spPr>
            <a:xfrm flipH="1">
              <a:off x="5585174" y="2737650"/>
              <a:ext cx="1411439" cy="891777"/>
            </a:xfrm>
            <a:prstGeom prst="straightConnector1">
              <a:avLst/>
            </a:prstGeom>
            <a:ln w="5715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r 87"/>
          <p:cNvGrpSpPr>
            <a:grpSpLocks/>
          </p:cNvGrpSpPr>
          <p:nvPr/>
        </p:nvGrpSpPr>
        <p:grpSpPr bwMode="auto">
          <a:xfrm>
            <a:off x="5602288" y="3270250"/>
            <a:ext cx="2770187" cy="393700"/>
            <a:chOff x="5602947" y="3270308"/>
            <a:chExt cx="2769529" cy="393473"/>
          </a:xfrm>
        </p:grpSpPr>
        <p:sp>
          <p:nvSpPr>
            <p:cNvPr id="144" name="Forme libre 143"/>
            <p:cNvSpPr/>
            <p:nvPr/>
          </p:nvSpPr>
          <p:spPr>
            <a:xfrm>
              <a:off x="6990092" y="3286174"/>
              <a:ext cx="1382384" cy="377607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8497 w 1157415"/>
                <a:gd name="connsiteY4" fmla="*/ 58272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8497 w 1157415"/>
                <a:gd name="connsiteY4" fmla="*/ 58272 h 335808"/>
                <a:gd name="connsiteX5" fmla="*/ 1062854 w 1157415"/>
                <a:gd name="connsiteY5" fmla="*/ 179457 h 335808"/>
                <a:gd name="connsiteX6" fmla="*/ 1157415 w 1157415"/>
                <a:gd name="connsiteY6" fmla="*/ 315382 h 335808"/>
                <a:gd name="connsiteX0" fmla="*/ 158 w 1156859"/>
                <a:gd name="connsiteY0" fmla="*/ 335806 h 335806"/>
                <a:gd name="connsiteX1" fmla="*/ 54886 w 1156859"/>
                <a:gd name="connsiteY1" fmla="*/ 200771 h 335806"/>
                <a:gd name="connsiteX2" fmla="*/ 215200 w 1156859"/>
                <a:gd name="connsiteY2" fmla="*/ 50840 h 335806"/>
                <a:gd name="connsiteX3" fmla="*/ 577978 w 1156859"/>
                <a:gd name="connsiteY3" fmla="*/ 123 h 335806"/>
                <a:gd name="connsiteX4" fmla="*/ 927941 w 1156859"/>
                <a:gd name="connsiteY4" fmla="*/ 58270 h 335806"/>
                <a:gd name="connsiteX5" fmla="*/ 1062298 w 1156859"/>
                <a:gd name="connsiteY5" fmla="*/ 179455 h 335806"/>
                <a:gd name="connsiteX6" fmla="*/ 1156859 w 1156859"/>
                <a:gd name="connsiteY6" fmla="*/ 315380 h 335806"/>
                <a:gd name="connsiteX0" fmla="*/ 158 w 1156859"/>
                <a:gd name="connsiteY0" fmla="*/ 335757 h 335757"/>
                <a:gd name="connsiteX1" fmla="*/ 54886 w 1156859"/>
                <a:gd name="connsiteY1" fmla="*/ 200722 h 335757"/>
                <a:gd name="connsiteX2" fmla="*/ 236458 w 1156859"/>
                <a:gd name="connsiteY2" fmla="*/ 64907 h 335757"/>
                <a:gd name="connsiteX3" fmla="*/ 577978 w 1156859"/>
                <a:gd name="connsiteY3" fmla="*/ 74 h 335757"/>
                <a:gd name="connsiteX4" fmla="*/ 927941 w 1156859"/>
                <a:gd name="connsiteY4" fmla="*/ 58221 h 335757"/>
                <a:gd name="connsiteX5" fmla="*/ 1062298 w 1156859"/>
                <a:gd name="connsiteY5" fmla="*/ 179406 h 335757"/>
                <a:gd name="connsiteX6" fmla="*/ 1156859 w 1156859"/>
                <a:gd name="connsiteY6" fmla="*/ 315331 h 335757"/>
                <a:gd name="connsiteX0" fmla="*/ 247 w 1156948"/>
                <a:gd name="connsiteY0" fmla="*/ 335757 h 335757"/>
                <a:gd name="connsiteX1" fmla="*/ 39031 w 1156948"/>
                <a:gd name="connsiteY1" fmla="*/ 200722 h 335757"/>
                <a:gd name="connsiteX2" fmla="*/ 236547 w 1156948"/>
                <a:gd name="connsiteY2" fmla="*/ 64907 h 335757"/>
                <a:gd name="connsiteX3" fmla="*/ 578067 w 1156948"/>
                <a:gd name="connsiteY3" fmla="*/ 74 h 335757"/>
                <a:gd name="connsiteX4" fmla="*/ 928030 w 1156948"/>
                <a:gd name="connsiteY4" fmla="*/ 58221 h 335757"/>
                <a:gd name="connsiteX5" fmla="*/ 1062387 w 1156948"/>
                <a:gd name="connsiteY5" fmla="*/ 179406 h 335757"/>
                <a:gd name="connsiteX6" fmla="*/ 1156948 w 1156948"/>
                <a:gd name="connsiteY6" fmla="*/ 315331 h 335757"/>
                <a:gd name="connsiteX0" fmla="*/ 247 w 1156948"/>
                <a:gd name="connsiteY0" fmla="*/ 335757 h 335757"/>
                <a:gd name="connsiteX1" fmla="*/ 39031 w 1156948"/>
                <a:gd name="connsiteY1" fmla="*/ 200722 h 335757"/>
                <a:gd name="connsiteX2" fmla="*/ 236547 w 1156948"/>
                <a:gd name="connsiteY2" fmla="*/ 64907 h 335757"/>
                <a:gd name="connsiteX3" fmla="*/ 578067 w 1156948"/>
                <a:gd name="connsiteY3" fmla="*/ 74 h 335757"/>
                <a:gd name="connsiteX4" fmla="*/ 912086 w 1156948"/>
                <a:gd name="connsiteY4" fmla="*/ 72337 h 335757"/>
                <a:gd name="connsiteX5" fmla="*/ 1062387 w 1156948"/>
                <a:gd name="connsiteY5" fmla="*/ 179406 h 335757"/>
                <a:gd name="connsiteX6" fmla="*/ 1156948 w 1156948"/>
                <a:gd name="connsiteY6" fmla="*/ 315331 h 335757"/>
                <a:gd name="connsiteX0" fmla="*/ 0 w 1156701"/>
                <a:gd name="connsiteY0" fmla="*/ 335757 h 335757"/>
                <a:gd name="connsiteX1" fmla="*/ 38784 w 1156701"/>
                <a:gd name="connsiteY1" fmla="*/ 200722 h 335757"/>
                <a:gd name="connsiteX2" fmla="*/ 236300 w 1156701"/>
                <a:gd name="connsiteY2" fmla="*/ 64907 h 335757"/>
                <a:gd name="connsiteX3" fmla="*/ 577820 w 1156701"/>
                <a:gd name="connsiteY3" fmla="*/ 74 h 335757"/>
                <a:gd name="connsiteX4" fmla="*/ 911839 w 1156701"/>
                <a:gd name="connsiteY4" fmla="*/ 72337 h 335757"/>
                <a:gd name="connsiteX5" fmla="*/ 1062140 w 1156701"/>
                <a:gd name="connsiteY5" fmla="*/ 179406 h 335757"/>
                <a:gd name="connsiteX6" fmla="*/ 1156701 w 1156701"/>
                <a:gd name="connsiteY6" fmla="*/ 315331 h 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701" h="335757">
                  <a:moveTo>
                    <a:pt x="0" y="335757"/>
                  </a:moveTo>
                  <a:cubicBezTo>
                    <a:pt x="2305" y="237330"/>
                    <a:pt x="22063" y="245640"/>
                    <a:pt x="38784" y="200722"/>
                  </a:cubicBezTo>
                  <a:cubicBezTo>
                    <a:pt x="61878" y="145502"/>
                    <a:pt x="146461" y="98348"/>
                    <a:pt x="236300" y="64907"/>
                  </a:cubicBezTo>
                  <a:cubicBezTo>
                    <a:pt x="326139" y="31466"/>
                    <a:pt x="458938" y="-1775"/>
                    <a:pt x="577820" y="74"/>
                  </a:cubicBezTo>
                  <a:cubicBezTo>
                    <a:pt x="696702" y="1923"/>
                    <a:pt x="823325" y="38998"/>
                    <a:pt x="911839" y="72337"/>
                  </a:cubicBezTo>
                  <a:cubicBezTo>
                    <a:pt x="981584" y="101042"/>
                    <a:pt x="1020361" y="119137"/>
                    <a:pt x="1062140" y="179406"/>
                  </a:cubicBezTo>
                  <a:cubicBezTo>
                    <a:pt x="1095953" y="221647"/>
                    <a:pt x="1144751" y="281132"/>
                    <a:pt x="1156701" y="315331"/>
                  </a:cubicBezTo>
                </a:path>
              </a:pathLst>
            </a:custGeom>
            <a:ln w="76200" cmpd="sng">
              <a:solidFill>
                <a:srgbClr val="76330A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5" name="Forme libre 144"/>
            <p:cNvSpPr/>
            <p:nvPr/>
          </p:nvSpPr>
          <p:spPr>
            <a:xfrm flipH="1">
              <a:off x="5602947" y="3270308"/>
              <a:ext cx="1382384" cy="377607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8497 w 1157415"/>
                <a:gd name="connsiteY4" fmla="*/ 58272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8497 w 1157415"/>
                <a:gd name="connsiteY4" fmla="*/ 58272 h 335808"/>
                <a:gd name="connsiteX5" fmla="*/ 1062854 w 1157415"/>
                <a:gd name="connsiteY5" fmla="*/ 179457 h 335808"/>
                <a:gd name="connsiteX6" fmla="*/ 1157415 w 1157415"/>
                <a:gd name="connsiteY6" fmla="*/ 315382 h 335808"/>
                <a:gd name="connsiteX0" fmla="*/ 158 w 1156859"/>
                <a:gd name="connsiteY0" fmla="*/ 335806 h 335806"/>
                <a:gd name="connsiteX1" fmla="*/ 54886 w 1156859"/>
                <a:gd name="connsiteY1" fmla="*/ 200771 h 335806"/>
                <a:gd name="connsiteX2" fmla="*/ 215200 w 1156859"/>
                <a:gd name="connsiteY2" fmla="*/ 50840 h 335806"/>
                <a:gd name="connsiteX3" fmla="*/ 577978 w 1156859"/>
                <a:gd name="connsiteY3" fmla="*/ 123 h 335806"/>
                <a:gd name="connsiteX4" fmla="*/ 927941 w 1156859"/>
                <a:gd name="connsiteY4" fmla="*/ 58270 h 335806"/>
                <a:gd name="connsiteX5" fmla="*/ 1062298 w 1156859"/>
                <a:gd name="connsiteY5" fmla="*/ 179455 h 335806"/>
                <a:gd name="connsiteX6" fmla="*/ 1156859 w 1156859"/>
                <a:gd name="connsiteY6" fmla="*/ 315380 h 335806"/>
                <a:gd name="connsiteX0" fmla="*/ 158 w 1156859"/>
                <a:gd name="connsiteY0" fmla="*/ 335757 h 335757"/>
                <a:gd name="connsiteX1" fmla="*/ 54886 w 1156859"/>
                <a:gd name="connsiteY1" fmla="*/ 200722 h 335757"/>
                <a:gd name="connsiteX2" fmla="*/ 236458 w 1156859"/>
                <a:gd name="connsiteY2" fmla="*/ 64907 h 335757"/>
                <a:gd name="connsiteX3" fmla="*/ 577978 w 1156859"/>
                <a:gd name="connsiteY3" fmla="*/ 74 h 335757"/>
                <a:gd name="connsiteX4" fmla="*/ 927941 w 1156859"/>
                <a:gd name="connsiteY4" fmla="*/ 58221 h 335757"/>
                <a:gd name="connsiteX5" fmla="*/ 1062298 w 1156859"/>
                <a:gd name="connsiteY5" fmla="*/ 179406 h 335757"/>
                <a:gd name="connsiteX6" fmla="*/ 1156859 w 1156859"/>
                <a:gd name="connsiteY6" fmla="*/ 315331 h 335757"/>
                <a:gd name="connsiteX0" fmla="*/ 247 w 1156948"/>
                <a:gd name="connsiteY0" fmla="*/ 335757 h 335757"/>
                <a:gd name="connsiteX1" fmla="*/ 39031 w 1156948"/>
                <a:gd name="connsiteY1" fmla="*/ 200722 h 335757"/>
                <a:gd name="connsiteX2" fmla="*/ 236547 w 1156948"/>
                <a:gd name="connsiteY2" fmla="*/ 64907 h 335757"/>
                <a:gd name="connsiteX3" fmla="*/ 578067 w 1156948"/>
                <a:gd name="connsiteY3" fmla="*/ 74 h 335757"/>
                <a:gd name="connsiteX4" fmla="*/ 928030 w 1156948"/>
                <a:gd name="connsiteY4" fmla="*/ 58221 h 335757"/>
                <a:gd name="connsiteX5" fmla="*/ 1062387 w 1156948"/>
                <a:gd name="connsiteY5" fmla="*/ 179406 h 335757"/>
                <a:gd name="connsiteX6" fmla="*/ 1156948 w 1156948"/>
                <a:gd name="connsiteY6" fmla="*/ 315331 h 335757"/>
                <a:gd name="connsiteX0" fmla="*/ 247 w 1156948"/>
                <a:gd name="connsiteY0" fmla="*/ 335757 h 335757"/>
                <a:gd name="connsiteX1" fmla="*/ 39031 w 1156948"/>
                <a:gd name="connsiteY1" fmla="*/ 200722 h 335757"/>
                <a:gd name="connsiteX2" fmla="*/ 236547 w 1156948"/>
                <a:gd name="connsiteY2" fmla="*/ 64907 h 335757"/>
                <a:gd name="connsiteX3" fmla="*/ 578067 w 1156948"/>
                <a:gd name="connsiteY3" fmla="*/ 74 h 335757"/>
                <a:gd name="connsiteX4" fmla="*/ 912086 w 1156948"/>
                <a:gd name="connsiteY4" fmla="*/ 72337 h 335757"/>
                <a:gd name="connsiteX5" fmla="*/ 1062387 w 1156948"/>
                <a:gd name="connsiteY5" fmla="*/ 179406 h 335757"/>
                <a:gd name="connsiteX6" fmla="*/ 1156948 w 1156948"/>
                <a:gd name="connsiteY6" fmla="*/ 315331 h 335757"/>
                <a:gd name="connsiteX0" fmla="*/ 0 w 1156701"/>
                <a:gd name="connsiteY0" fmla="*/ 335757 h 335757"/>
                <a:gd name="connsiteX1" fmla="*/ 38784 w 1156701"/>
                <a:gd name="connsiteY1" fmla="*/ 200722 h 335757"/>
                <a:gd name="connsiteX2" fmla="*/ 236300 w 1156701"/>
                <a:gd name="connsiteY2" fmla="*/ 64907 h 335757"/>
                <a:gd name="connsiteX3" fmla="*/ 577820 w 1156701"/>
                <a:gd name="connsiteY3" fmla="*/ 74 h 335757"/>
                <a:gd name="connsiteX4" fmla="*/ 911839 w 1156701"/>
                <a:gd name="connsiteY4" fmla="*/ 72337 h 335757"/>
                <a:gd name="connsiteX5" fmla="*/ 1062140 w 1156701"/>
                <a:gd name="connsiteY5" fmla="*/ 179406 h 335757"/>
                <a:gd name="connsiteX6" fmla="*/ 1156701 w 1156701"/>
                <a:gd name="connsiteY6" fmla="*/ 315331 h 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701" h="335757">
                  <a:moveTo>
                    <a:pt x="0" y="335757"/>
                  </a:moveTo>
                  <a:cubicBezTo>
                    <a:pt x="2305" y="237330"/>
                    <a:pt x="22063" y="245640"/>
                    <a:pt x="38784" y="200722"/>
                  </a:cubicBezTo>
                  <a:cubicBezTo>
                    <a:pt x="61878" y="145502"/>
                    <a:pt x="146461" y="98348"/>
                    <a:pt x="236300" y="64907"/>
                  </a:cubicBezTo>
                  <a:cubicBezTo>
                    <a:pt x="326139" y="31466"/>
                    <a:pt x="458938" y="-1775"/>
                    <a:pt x="577820" y="74"/>
                  </a:cubicBezTo>
                  <a:cubicBezTo>
                    <a:pt x="696702" y="1923"/>
                    <a:pt x="823325" y="38998"/>
                    <a:pt x="911839" y="72337"/>
                  </a:cubicBezTo>
                  <a:cubicBezTo>
                    <a:pt x="981584" y="101042"/>
                    <a:pt x="1020361" y="119137"/>
                    <a:pt x="1062140" y="179406"/>
                  </a:cubicBezTo>
                  <a:cubicBezTo>
                    <a:pt x="1095953" y="221647"/>
                    <a:pt x="1144751" y="281132"/>
                    <a:pt x="1156701" y="315331"/>
                  </a:cubicBezTo>
                </a:path>
              </a:pathLst>
            </a:custGeom>
            <a:ln w="76200" cmpd="sng">
              <a:solidFill>
                <a:srgbClr val="76330A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9" name="Grouper 148"/>
          <p:cNvGrpSpPr>
            <a:grpSpLocks/>
          </p:cNvGrpSpPr>
          <p:nvPr/>
        </p:nvGrpSpPr>
        <p:grpSpPr bwMode="auto">
          <a:xfrm>
            <a:off x="5262955" y="3631007"/>
            <a:ext cx="3400425" cy="590550"/>
            <a:chOff x="5265892" y="3634174"/>
            <a:chExt cx="3401019" cy="590287"/>
          </a:xfrm>
          <a:solidFill>
            <a:srgbClr val="FFFFFF"/>
          </a:solidFill>
        </p:grpSpPr>
        <p:sp>
          <p:nvSpPr>
            <p:cNvPr id="150" name="Ellipse 149"/>
            <p:cNvSpPr/>
            <p:nvPr/>
          </p:nvSpPr>
          <p:spPr bwMode="auto">
            <a:xfrm>
              <a:off x="5265892" y="3634174"/>
              <a:ext cx="647813" cy="576005"/>
            </a:xfrm>
            <a:prstGeom prst="ellipse">
              <a:avLst/>
            </a:prstGeom>
            <a:grpFill/>
            <a:ln w="57150" cmpd="sng">
              <a:solidFill>
                <a:srgbClr val="7633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Ellipse 150"/>
            <p:cNvSpPr/>
            <p:nvPr/>
          </p:nvSpPr>
          <p:spPr bwMode="auto">
            <a:xfrm>
              <a:off x="8019098" y="3648455"/>
              <a:ext cx="647813" cy="576006"/>
            </a:xfrm>
            <a:prstGeom prst="ellipse">
              <a:avLst/>
            </a:prstGeom>
            <a:grpFill/>
            <a:ln w="57150" cmpd="sng">
              <a:solidFill>
                <a:srgbClr val="7633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n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52" name="Ellipse 151"/>
            <p:cNvSpPr/>
            <p:nvPr/>
          </p:nvSpPr>
          <p:spPr bwMode="auto">
            <a:xfrm>
              <a:off x="6675838" y="3648455"/>
              <a:ext cx="647813" cy="576006"/>
            </a:xfrm>
            <a:prstGeom prst="ellipse">
              <a:avLst/>
            </a:prstGeom>
            <a:grpFill/>
            <a:ln w="57150" cmpd="sng">
              <a:solidFill>
                <a:srgbClr val="76330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7" name="Forme libre 156"/>
          <p:cNvSpPr/>
          <p:nvPr/>
        </p:nvSpPr>
        <p:spPr>
          <a:xfrm>
            <a:off x="4424363" y="3217863"/>
            <a:ext cx="1152525" cy="412750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415" h="335808">
                <a:moveTo>
                  <a:pt x="714" y="335808"/>
                </a:moveTo>
                <a:cubicBezTo>
                  <a:pt x="-2296" y="291021"/>
                  <a:pt x="4177" y="248514"/>
                  <a:pt x="20898" y="203596"/>
                </a:cubicBezTo>
                <a:cubicBezTo>
                  <a:pt x="43992" y="148376"/>
                  <a:pt x="122817" y="84754"/>
                  <a:pt x="215756" y="50842"/>
                </a:cubicBezTo>
                <a:cubicBezTo>
                  <a:pt x="308695" y="16930"/>
                  <a:pt x="459652" y="-1724"/>
                  <a:pt x="578534" y="125"/>
                </a:cubicBezTo>
                <a:cubicBezTo>
                  <a:pt x="697416" y="1974"/>
                  <a:pt x="869213" y="7994"/>
                  <a:pt x="957727" y="41333"/>
                </a:cubicBezTo>
                <a:cubicBezTo>
                  <a:pt x="1027472" y="70038"/>
                  <a:pt x="1058277" y="90956"/>
                  <a:pt x="1100056" y="151225"/>
                </a:cubicBezTo>
                <a:cubicBezTo>
                  <a:pt x="1133869" y="193466"/>
                  <a:pt x="1145465" y="281183"/>
                  <a:pt x="1157415" y="315382"/>
                </a:cubicBezTo>
              </a:path>
            </a:pathLst>
          </a:custGeom>
          <a:ln w="76200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8" name="ZoneTexte 157"/>
          <p:cNvSpPr txBox="1">
            <a:spLocks noChangeArrowheads="1"/>
          </p:cNvSpPr>
          <p:nvPr/>
        </p:nvSpPr>
        <p:spPr bwMode="auto">
          <a:xfrm>
            <a:off x="3203575" y="2724150"/>
            <a:ext cx="3157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i="1" dirty="0">
                <a:solidFill>
                  <a:srgbClr val="008000"/>
                </a:solidFill>
              </a:rPr>
              <a:t>CPA</a:t>
            </a:r>
            <a:r>
              <a:rPr lang="fr-FR" dirty="0">
                <a:solidFill>
                  <a:srgbClr val="008000"/>
                </a:solidFill>
              </a:rPr>
              <a:t>:[(</a:t>
            </a:r>
            <a:r>
              <a:rPr lang="fr-FR" i="1" dirty="0" smtClean="0">
                <a:solidFill>
                  <a:srgbClr val="008000"/>
                </a:solidFill>
              </a:rPr>
              <a:t>x</a:t>
            </a:r>
            <a:r>
              <a:rPr lang="fr-FR" i="1" baseline="-25000" dirty="0" smtClean="0">
                <a:solidFill>
                  <a:srgbClr val="008000"/>
                </a:solidFill>
              </a:rPr>
              <a:t>1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1</a:t>
            </a:r>
            <a:r>
              <a:rPr lang="fr-FR" dirty="0" smtClean="0">
                <a:solidFill>
                  <a:srgbClr val="008000"/>
                </a:solidFill>
              </a:rPr>
              <a:t>);…;(</a:t>
            </a:r>
            <a:r>
              <a:rPr lang="fr-FR" i="1" dirty="0">
                <a:solidFill>
                  <a:srgbClr val="008000"/>
                </a:solidFill>
              </a:rPr>
              <a:t>x</a:t>
            </a:r>
            <a:r>
              <a:rPr lang="fr-FR" i="1" baseline="-25000" dirty="0">
                <a:solidFill>
                  <a:srgbClr val="008000"/>
                </a:solidFill>
              </a:rPr>
              <a:t>j-</a:t>
            </a:r>
            <a:r>
              <a:rPr lang="fr-FR" i="1" baseline="-25000" dirty="0" smtClean="0">
                <a:solidFill>
                  <a:srgbClr val="008000"/>
                </a:solidFill>
              </a:rPr>
              <a:t>1 </a:t>
            </a:r>
            <a:r>
              <a:rPr lang="fr-FR" i="1" dirty="0" smtClean="0">
                <a:solidFill>
                  <a:srgbClr val="008000"/>
                </a:solidFill>
              </a:rPr>
              <a:t>,v</a:t>
            </a:r>
            <a:r>
              <a:rPr lang="fr-FR" i="1" baseline="-25000" dirty="0" smtClean="0">
                <a:solidFill>
                  <a:srgbClr val="008000"/>
                </a:solidFill>
              </a:rPr>
              <a:t>j</a:t>
            </a:r>
            <a:r>
              <a:rPr lang="fr-FR" i="1" baseline="-25000" dirty="0">
                <a:solidFill>
                  <a:srgbClr val="008000"/>
                </a:solidFill>
              </a:rPr>
              <a:t>-1</a:t>
            </a:r>
            <a:r>
              <a:rPr lang="fr-FR" dirty="0">
                <a:solidFill>
                  <a:srgbClr val="008000"/>
                </a:solidFill>
              </a:rPr>
              <a:t>)]</a:t>
            </a:r>
          </a:p>
        </p:txBody>
      </p:sp>
      <p:sp>
        <p:nvSpPr>
          <p:cNvPr id="160" name="Ellipse 159"/>
          <p:cNvSpPr/>
          <p:nvPr/>
        </p:nvSpPr>
        <p:spPr bwMode="auto">
          <a:xfrm>
            <a:off x="5265738" y="3630613"/>
            <a:ext cx="647700" cy="5762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161" name="Forme libre 160"/>
          <p:cNvSpPr/>
          <p:nvPr/>
        </p:nvSpPr>
        <p:spPr>
          <a:xfrm flipH="1" flipV="1">
            <a:off x="2776538" y="4203700"/>
            <a:ext cx="2819400" cy="647700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415" h="335808">
                <a:moveTo>
                  <a:pt x="714" y="335808"/>
                </a:moveTo>
                <a:cubicBezTo>
                  <a:pt x="-2296" y="291021"/>
                  <a:pt x="4177" y="248514"/>
                  <a:pt x="20898" y="203596"/>
                </a:cubicBezTo>
                <a:cubicBezTo>
                  <a:pt x="43992" y="148376"/>
                  <a:pt x="122817" y="84754"/>
                  <a:pt x="215756" y="50842"/>
                </a:cubicBezTo>
                <a:cubicBezTo>
                  <a:pt x="308695" y="16930"/>
                  <a:pt x="459652" y="-1724"/>
                  <a:pt x="578534" y="125"/>
                </a:cubicBezTo>
                <a:cubicBezTo>
                  <a:pt x="697416" y="1974"/>
                  <a:pt x="869213" y="7994"/>
                  <a:pt x="957727" y="41333"/>
                </a:cubicBezTo>
                <a:cubicBezTo>
                  <a:pt x="1027472" y="70038"/>
                  <a:pt x="1058277" y="90956"/>
                  <a:pt x="1100056" y="151225"/>
                </a:cubicBezTo>
                <a:cubicBezTo>
                  <a:pt x="1133869" y="193466"/>
                  <a:pt x="1145465" y="281183"/>
                  <a:pt x="1157415" y="315382"/>
                </a:cubicBezTo>
              </a:path>
            </a:pathLst>
          </a:custGeom>
          <a:ln w="76200" cmpd="sng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163" name="ZoneTexte 162"/>
          <p:cNvSpPr txBox="1">
            <a:spLocks noChangeArrowheads="1"/>
          </p:cNvSpPr>
          <p:nvPr/>
        </p:nvSpPr>
        <p:spPr bwMode="auto">
          <a:xfrm>
            <a:off x="2360613" y="4949825"/>
            <a:ext cx="3614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i="1">
                <a:solidFill>
                  <a:srgbClr val="FA0C09"/>
                </a:solidFill>
              </a:rPr>
              <a:t>Back_CPA</a:t>
            </a:r>
            <a:r>
              <a:rPr lang="fr-FR">
                <a:solidFill>
                  <a:srgbClr val="FA0C09"/>
                </a:solidFill>
              </a:rPr>
              <a:t>:[(</a:t>
            </a:r>
            <a:r>
              <a:rPr lang="fr-FR" i="1">
                <a:solidFill>
                  <a:srgbClr val="FA0C09"/>
                </a:solidFill>
              </a:rPr>
              <a:t>x</a:t>
            </a:r>
            <a:r>
              <a:rPr lang="fr-FR" i="1" baseline="-25000">
                <a:solidFill>
                  <a:srgbClr val="FA0C09"/>
                </a:solidFill>
              </a:rPr>
              <a:t>1</a:t>
            </a:r>
            <a:r>
              <a:rPr lang="fr-FR" i="1">
                <a:solidFill>
                  <a:srgbClr val="FA0C09"/>
                </a:solidFill>
              </a:rPr>
              <a:t>=v</a:t>
            </a:r>
            <a:r>
              <a:rPr lang="fr-FR" i="1" baseline="-25000">
                <a:solidFill>
                  <a:srgbClr val="FA0C09"/>
                </a:solidFill>
              </a:rPr>
              <a:t>1</a:t>
            </a:r>
            <a:r>
              <a:rPr lang="fr-FR">
                <a:solidFill>
                  <a:srgbClr val="FA0C09"/>
                </a:solidFill>
              </a:rPr>
              <a:t>),…,(</a:t>
            </a:r>
            <a:r>
              <a:rPr lang="fr-FR" i="1">
                <a:solidFill>
                  <a:srgbClr val="FA0C09"/>
                </a:solidFill>
              </a:rPr>
              <a:t>x</a:t>
            </a:r>
            <a:r>
              <a:rPr lang="fr-FR" i="1" baseline="-25000">
                <a:solidFill>
                  <a:srgbClr val="FA0C09"/>
                </a:solidFill>
              </a:rPr>
              <a:t>i</a:t>
            </a:r>
            <a:r>
              <a:rPr lang="fr-FR" i="1">
                <a:solidFill>
                  <a:srgbClr val="FA0C09"/>
                </a:solidFill>
              </a:rPr>
              <a:t>=v</a:t>
            </a:r>
            <a:r>
              <a:rPr lang="fr-FR" i="1" baseline="-25000">
                <a:solidFill>
                  <a:srgbClr val="FA0C09"/>
                </a:solidFill>
              </a:rPr>
              <a:t>i</a:t>
            </a:r>
            <a:r>
              <a:rPr lang="fr-FR">
                <a:solidFill>
                  <a:srgbClr val="FA0C09"/>
                </a:solidFill>
              </a:rPr>
              <a:t>)]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 animBg="1"/>
      <p:bldP spid="23" grpId="1" animBg="1"/>
      <p:bldP spid="100" grpId="0"/>
      <p:bldP spid="100" grpId="1"/>
      <p:bldP spid="86" grpId="0"/>
      <p:bldP spid="86" grpId="1"/>
      <p:bldP spid="158" grpId="0"/>
      <p:bldP spid="160" grpId="0" animBg="1"/>
      <p:bldP spid="161" grpId="0" animBg="1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2388" y="0"/>
            <a:ext cx="90027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The standard DisCSP asynchronous algorithm: </a:t>
            </a:r>
            <a:b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 Backtracking (ABT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)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17500" y="2082800"/>
            <a:ext cx="8439666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gents </a:t>
            </a:r>
            <a:r>
              <a:rPr lang="en-US" sz="2400" dirty="0">
                <a:solidFill>
                  <a:srgbClr val="000000"/>
                </a:solidFill>
              </a:rPr>
              <a:t>are totally ordered: </a:t>
            </a:r>
            <a:r>
              <a:rPr lang="en-US" sz="2400" dirty="0" smtClean="0">
                <a:solidFill>
                  <a:srgbClr val="000000"/>
                </a:solidFill>
              </a:rPr>
              <a:t>[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2400" i="1" baseline="-25000" dirty="0" smtClean="0">
                <a:solidFill>
                  <a:schemeClr val="tx1">
                    <a:lumMod val="75000"/>
                  </a:schemeClr>
                </a:solidFill>
              </a:rPr>
              <a:t>1 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</a:rPr>
              <a:t>, …, A</a:t>
            </a:r>
            <a:r>
              <a:rPr lang="en-US" sz="2400" i="1" baseline="-25000" dirty="0" smtClean="0">
                <a:solidFill>
                  <a:schemeClr val="tx1">
                    <a:lumMod val="75000"/>
                  </a:schemeClr>
                </a:solidFill>
              </a:rPr>
              <a:t>i-1</a:t>
            </a:r>
            <a:r>
              <a:rPr lang="en-US" sz="2400" i="1" dirty="0" smtClean="0"/>
              <a:t>,</a:t>
            </a:r>
            <a:r>
              <a:rPr lang="en-US" sz="2400" i="1" dirty="0" smtClean="0">
                <a:solidFill>
                  <a:srgbClr val="000000"/>
                </a:solidFill>
              </a:rPr>
              <a:t> A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i+1</a:t>
            </a:r>
            <a:r>
              <a:rPr lang="en-US" sz="2400" i="1" dirty="0" smtClean="0">
                <a:solidFill>
                  <a:srgbClr val="FF0000"/>
                </a:solidFill>
              </a:rPr>
              <a:t>, …, A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]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</a:p>
          <a:p>
            <a:pPr marL="800100" lvl="2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</a:rPr>
              <a:t>1 </a:t>
            </a:r>
            <a:r>
              <a:rPr lang="en-US" sz="2400" i="1" dirty="0">
                <a:solidFill>
                  <a:srgbClr val="0000FF"/>
                </a:solidFill>
              </a:rPr>
              <a:t>, …, A</a:t>
            </a:r>
            <a:r>
              <a:rPr lang="en-US" sz="2400" i="1" baseline="-25000" dirty="0">
                <a:solidFill>
                  <a:srgbClr val="0000FF"/>
                </a:solidFill>
              </a:rPr>
              <a:t>i-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>
                <a:solidFill>
                  <a:srgbClr val="000000"/>
                </a:solidFill>
              </a:rPr>
              <a:t>higher priority agents</a:t>
            </a:r>
          </a:p>
          <a:p>
            <a:pPr marL="800100" lvl="2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i+1</a:t>
            </a:r>
            <a:r>
              <a:rPr lang="en-US" sz="2400" i="1" dirty="0">
                <a:solidFill>
                  <a:srgbClr val="FF0000"/>
                </a:solidFill>
              </a:rPr>
              <a:t>, …, A</a:t>
            </a:r>
            <a:r>
              <a:rPr lang="en-US" sz="2400" i="1" baseline="-250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] </a:t>
            </a:r>
            <a:r>
              <a:rPr lang="en-US" sz="2400" dirty="0" smtClean="0">
                <a:solidFill>
                  <a:srgbClr val="000000"/>
                </a:solidFill>
              </a:rPr>
              <a:t>lower priority agents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gents exchange messages (assignment/backtrack...) 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ABT </a:t>
            </a:r>
            <a:r>
              <a:rPr lang="en-US" sz="2400" dirty="0">
                <a:solidFill>
                  <a:srgbClr val="000000"/>
                </a:solidFill>
              </a:rPr>
              <a:t>is correct, complete and </a:t>
            </a:r>
            <a:r>
              <a:rPr lang="en-US" sz="2400" dirty="0" smtClean="0">
                <a:solidFill>
                  <a:srgbClr val="000000"/>
                </a:solidFill>
              </a:rPr>
              <a:t>terminates</a:t>
            </a:r>
          </a:p>
        </p:txBody>
      </p:sp>
    </p:spTree>
    <p:extLst>
      <p:ext uri="{BB962C8B-B14F-4D97-AF65-F5344CB8AC3E}">
        <p14:creationId xmlns:p14="http://schemas.microsoft.com/office/powerpoint/2010/main" val="1242163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>
          <a:xfrm flipH="1" flipV="1">
            <a:off x="5686425" y="5279253"/>
            <a:ext cx="1908175" cy="508005"/>
          </a:xfrm>
          <a:custGeom>
            <a:avLst/>
            <a:gdLst>
              <a:gd name="connsiteX0" fmla="*/ 0 w 1943100"/>
              <a:gd name="connsiteY0" fmla="*/ 520700 h 520700"/>
              <a:gd name="connsiteX1" fmla="*/ 914400 w 1943100"/>
              <a:gd name="connsiteY1" fmla="*/ 0 h 520700"/>
              <a:gd name="connsiteX2" fmla="*/ 1943100 w 1943100"/>
              <a:gd name="connsiteY2" fmla="*/ 520700 h 520700"/>
              <a:gd name="connsiteX0" fmla="*/ 12 w 1943112"/>
              <a:gd name="connsiteY0" fmla="*/ 520700 h 520700"/>
              <a:gd name="connsiteX1" fmla="*/ 914412 w 1943112"/>
              <a:gd name="connsiteY1" fmla="*/ 0 h 520700"/>
              <a:gd name="connsiteX2" fmla="*/ 1943112 w 1943112"/>
              <a:gd name="connsiteY2" fmla="*/ 520700 h 520700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9462"/>
              <a:gd name="connsiteY0" fmla="*/ 520707 h 520707"/>
              <a:gd name="connsiteX1" fmla="*/ 914412 w 1949462"/>
              <a:gd name="connsiteY1" fmla="*/ 7 h 520707"/>
              <a:gd name="connsiteX2" fmla="*/ 1949462 w 1949462"/>
              <a:gd name="connsiteY2" fmla="*/ 508007 h 520707"/>
              <a:gd name="connsiteX0" fmla="*/ 12 w 1949462"/>
              <a:gd name="connsiteY0" fmla="*/ 520707 h 520707"/>
              <a:gd name="connsiteX1" fmla="*/ 914412 w 1949462"/>
              <a:gd name="connsiteY1" fmla="*/ 7 h 520707"/>
              <a:gd name="connsiteX2" fmla="*/ 1949462 w 1949462"/>
              <a:gd name="connsiteY2" fmla="*/ 508007 h 520707"/>
              <a:gd name="connsiteX0" fmla="*/ 12 w 1955812"/>
              <a:gd name="connsiteY0" fmla="*/ 520714 h 520714"/>
              <a:gd name="connsiteX1" fmla="*/ 914412 w 1955812"/>
              <a:gd name="connsiteY1" fmla="*/ 14 h 520714"/>
              <a:gd name="connsiteX2" fmla="*/ 1955812 w 1955812"/>
              <a:gd name="connsiteY2" fmla="*/ 501664 h 520714"/>
              <a:gd name="connsiteX0" fmla="*/ 12 w 2029402"/>
              <a:gd name="connsiteY0" fmla="*/ 520714 h 538823"/>
              <a:gd name="connsiteX1" fmla="*/ 914412 w 2029402"/>
              <a:gd name="connsiteY1" fmla="*/ 14 h 538823"/>
              <a:gd name="connsiteX2" fmla="*/ 1955812 w 2029402"/>
              <a:gd name="connsiteY2" fmla="*/ 501664 h 538823"/>
              <a:gd name="connsiteX3" fmla="*/ 1943112 w 2029402"/>
              <a:gd name="connsiteY3" fmla="*/ 501664 h 538823"/>
              <a:gd name="connsiteX0" fmla="*/ 12 w 2190838"/>
              <a:gd name="connsiteY0" fmla="*/ 520714 h 520714"/>
              <a:gd name="connsiteX1" fmla="*/ 914412 w 2190838"/>
              <a:gd name="connsiteY1" fmla="*/ 14 h 520714"/>
              <a:gd name="connsiteX2" fmla="*/ 1955812 w 2190838"/>
              <a:gd name="connsiteY2" fmla="*/ 501664 h 520714"/>
              <a:gd name="connsiteX3" fmla="*/ 2190762 w 2190838"/>
              <a:gd name="connsiteY3" fmla="*/ 190514 h 520714"/>
              <a:gd name="connsiteX0" fmla="*/ 12 w 2190773"/>
              <a:gd name="connsiteY0" fmla="*/ 535803 h 535803"/>
              <a:gd name="connsiteX1" fmla="*/ 914412 w 2190773"/>
              <a:gd name="connsiteY1" fmla="*/ 15103 h 535803"/>
              <a:gd name="connsiteX2" fmla="*/ 1562112 w 2190773"/>
              <a:gd name="connsiteY2" fmla="*/ 129403 h 535803"/>
              <a:gd name="connsiteX3" fmla="*/ 2190762 w 2190773"/>
              <a:gd name="connsiteY3" fmla="*/ 205603 h 535803"/>
              <a:gd name="connsiteX0" fmla="*/ 12 w 1911390"/>
              <a:gd name="connsiteY0" fmla="*/ 535803 h 535803"/>
              <a:gd name="connsiteX1" fmla="*/ 914412 w 1911390"/>
              <a:gd name="connsiteY1" fmla="*/ 15103 h 535803"/>
              <a:gd name="connsiteX2" fmla="*/ 1562112 w 1911390"/>
              <a:gd name="connsiteY2" fmla="*/ 129403 h 535803"/>
              <a:gd name="connsiteX3" fmla="*/ 1911362 w 1911390"/>
              <a:gd name="connsiteY3" fmla="*/ 529453 h 535803"/>
              <a:gd name="connsiteX0" fmla="*/ 12 w 1911362"/>
              <a:gd name="connsiteY0" fmla="*/ 520703 h 520703"/>
              <a:gd name="connsiteX1" fmla="*/ 914412 w 1911362"/>
              <a:gd name="connsiteY1" fmla="*/ 3 h 520703"/>
              <a:gd name="connsiteX2" fmla="*/ 1911362 w 1911362"/>
              <a:gd name="connsiteY2" fmla="*/ 514353 h 520703"/>
              <a:gd name="connsiteX0" fmla="*/ 12 w 1911365"/>
              <a:gd name="connsiteY0" fmla="*/ 520703 h 520703"/>
              <a:gd name="connsiteX1" fmla="*/ 914412 w 1911365"/>
              <a:gd name="connsiteY1" fmla="*/ 3 h 520703"/>
              <a:gd name="connsiteX2" fmla="*/ 1911362 w 1911365"/>
              <a:gd name="connsiteY2" fmla="*/ 514353 h 520703"/>
              <a:gd name="connsiteX0" fmla="*/ 13 w 1898666"/>
              <a:gd name="connsiteY0" fmla="*/ 539799 h 539799"/>
              <a:gd name="connsiteX1" fmla="*/ 901713 w 1898666"/>
              <a:gd name="connsiteY1" fmla="*/ 49 h 539799"/>
              <a:gd name="connsiteX2" fmla="*/ 1898663 w 1898666"/>
              <a:gd name="connsiteY2" fmla="*/ 514399 h 539799"/>
              <a:gd name="connsiteX0" fmla="*/ 13 w 1908191"/>
              <a:gd name="connsiteY0" fmla="*/ 539757 h 539757"/>
              <a:gd name="connsiteX1" fmla="*/ 901713 w 1908191"/>
              <a:gd name="connsiteY1" fmla="*/ 7 h 539757"/>
              <a:gd name="connsiteX2" fmla="*/ 1908188 w 1908191"/>
              <a:gd name="connsiteY2" fmla="*/ 530232 h 539757"/>
              <a:gd name="connsiteX0" fmla="*/ 12 w 1908190"/>
              <a:gd name="connsiteY0" fmla="*/ 412763 h 412763"/>
              <a:gd name="connsiteX1" fmla="*/ 949337 w 1908190"/>
              <a:gd name="connsiteY1" fmla="*/ 13 h 412763"/>
              <a:gd name="connsiteX2" fmla="*/ 1908187 w 1908190"/>
              <a:gd name="connsiteY2" fmla="*/ 403238 h 412763"/>
              <a:gd name="connsiteX0" fmla="*/ 12 w 1908187"/>
              <a:gd name="connsiteY0" fmla="*/ 412761 h 412761"/>
              <a:gd name="connsiteX1" fmla="*/ 949337 w 1908187"/>
              <a:gd name="connsiteY1" fmla="*/ 11 h 412761"/>
              <a:gd name="connsiteX2" fmla="*/ 1908187 w 1908187"/>
              <a:gd name="connsiteY2" fmla="*/ 403236 h 412761"/>
              <a:gd name="connsiteX0" fmla="*/ 12 w 1908187"/>
              <a:gd name="connsiteY0" fmla="*/ 412757 h 412757"/>
              <a:gd name="connsiteX1" fmla="*/ 949337 w 1908187"/>
              <a:gd name="connsiteY1" fmla="*/ 7 h 412757"/>
              <a:gd name="connsiteX2" fmla="*/ 1908187 w 1908187"/>
              <a:gd name="connsiteY2" fmla="*/ 403232 h 412757"/>
              <a:gd name="connsiteX0" fmla="*/ 12 w 1908187"/>
              <a:gd name="connsiteY0" fmla="*/ 508004 h 508004"/>
              <a:gd name="connsiteX1" fmla="*/ 952512 w 1908187"/>
              <a:gd name="connsiteY1" fmla="*/ 4 h 508004"/>
              <a:gd name="connsiteX2" fmla="*/ 1908187 w 1908187"/>
              <a:gd name="connsiteY2" fmla="*/ 498479 h 508004"/>
              <a:gd name="connsiteX0" fmla="*/ 12 w 1908187"/>
              <a:gd name="connsiteY0" fmla="*/ 508005 h 508005"/>
              <a:gd name="connsiteX1" fmla="*/ 952512 w 1908187"/>
              <a:gd name="connsiteY1" fmla="*/ 5 h 508005"/>
              <a:gd name="connsiteX2" fmla="*/ 1908187 w 1908187"/>
              <a:gd name="connsiteY2" fmla="*/ 498480 h 508005"/>
              <a:gd name="connsiteX0" fmla="*/ 12 w 1908187"/>
              <a:gd name="connsiteY0" fmla="*/ 508005 h 508005"/>
              <a:gd name="connsiteX1" fmla="*/ 952512 w 1908187"/>
              <a:gd name="connsiteY1" fmla="*/ 5 h 508005"/>
              <a:gd name="connsiteX2" fmla="*/ 1908187 w 1908187"/>
              <a:gd name="connsiteY2" fmla="*/ 498480 h 508005"/>
              <a:gd name="connsiteX0" fmla="*/ 341 w 1908516"/>
              <a:gd name="connsiteY0" fmla="*/ 508005 h 508005"/>
              <a:gd name="connsiteX1" fmla="*/ 952841 w 1908516"/>
              <a:gd name="connsiteY1" fmla="*/ 5 h 508005"/>
              <a:gd name="connsiteX2" fmla="*/ 1908516 w 1908516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8175" h="508005">
                <a:moveTo>
                  <a:pt x="0" y="508005"/>
                </a:moveTo>
                <a:cubicBezTo>
                  <a:pt x="50800" y="390530"/>
                  <a:pt x="177271" y="-1582"/>
                  <a:pt x="952500" y="5"/>
                </a:cubicBezTo>
                <a:cubicBezTo>
                  <a:pt x="1727729" y="1592"/>
                  <a:pt x="1830652" y="400849"/>
                  <a:pt x="1908175" y="498480"/>
                </a:cubicBezTo>
              </a:path>
            </a:pathLst>
          </a:custGeom>
          <a:ln w="101600">
            <a:solidFill>
              <a:srgbClr val="FA0C09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5689600" y="4256903"/>
            <a:ext cx="1908175" cy="508005"/>
          </a:xfrm>
          <a:custGeom>
            <a:avLst/>
            <a:gdLst>
              <a:gd name="connsiteX0" fmla="*/ 0 w 1943100"/>
              <a:gd name="connsiteY0" fmla="*/ 520700 h 520700"/>
              <a:gd name="connsiteX1" fmla="*/ 914400 w 1943100"/>
              <a:gd name="connsiteY1" fmla="*/ 0 h 520700"/>
              <a:gd name="connsiteX2" fmla="*/ 1943100 w 1943100"/>
              <a:gd name="connsiteY2" fmla="*/ 520700 h 520700"/>
              <a:gd name="connsiteX0" fmla="*/ 12 w 1943112"/>
              <a:gd name="connsiteY0" fmla="*/ 520700 h 520700"/>
              <a:gd name="connsiteX1" fmla="*/ 914412 w 1943112"/>
              <a:gd name="connsiteY1" fmla="*/ 0 h 520700"/>
              <a:gd name="connsiteX2" fmla="*/ 1943112 w 1943112"/>
              <a:gd name="connsiteY2" fmla="*/ 520700 h 520700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3112"/>
              <a:gd name="connsiteY0" fmla="*/ 520714 h 520714"/>
              <a:gd name="connsiteX1" fmla="*/ 914412 w 1943112"/>
              <a:gd name="connsiteY1" fmla="*/ 14 h 520714"/>
              <a:gd name="connsiteX2" fmla="*/ 1943112 w 1943112"/>
              <a:gd name="connsiteY2" fmla="*/ 501664 h 520714"/>
              <a:gd name="connsiteX0" fmla="*/ 12 w 1949462"/>
              <a:gd name="connsiteY0" fmla="*/ 520707 h 520707"/>
              <a:gd name="connsiteX1" fmla="*/ 914412 w 1949462"/>
              <a:gd name="connsiteY1" fmla="*/ 7 h 520707"/>
              <a:gd name="connsiteX2" fmla="*/ 1949462 w 1949462"/>
              <a:gd name="connsiteY2" fmla="*/ 508007 h 520707"/>
              <a:gd name="connsiteX0" fmla="*/ 12 w 1949462"/>
              <a:gd name="connsiteY0" fmla="*/ 520707 h 520707"/>
              <a:gd name="connsiteX1" fmla="*/ 914412 w 1949462"/>
              <a:gd name="connsiteY1" fmla="*/ 7 h 520707"/>
              <a:gd name="connsiteX2" fmla="*/ 1949462 w 1949462"/>
              <a:gd name="connsiteY2" fmla="*/ 508007 h 520707"/>
              <a:gd name="connsiteX0" fmla="*/ 12 w 1955812"/>
              <a:gd name="connsiteY0" fmla="*/ 520714 h 520714"/>
              <a:gd name="connsiteX1" fmla="*/ 914412 w 1955812"/>
              <a:gd name="connsiteY1" fmla="*/ 14 h 520714"/>
              <a:gd name="connsiteX2" fmla="*/ 1955812 w 1955812"/>
              <a:gd name="connsiteY2" fmla="*/ 501664 h 520714"/>
              <a:gd name="connsiteX0" fmla="*/ 12 w 2029402"/>
              <a:gd name="connsiteY0" fmla="*/ 520714 h 538823"/>
              <a:gd name="connsiteX1" fmla="*/ 914412 w 2029402"/>
              <a:gd name="connsiteY1" fmla="*/ 14 h 538823"/>
              <a:gd name="connsiteX2" fmla="*/ 1955812 w 2029402"/>
              <a:gd name="connsiteY2" fmla="*/ 501664 h 538823"/>
              <a:gd name="connsiteX3" fmla="*/ 1943112 w 2029402"/>
              <a:gd name="connsiteY3" fmla="*/ 501664 h 538823"/>
              <a:gd name="connsiteX0" fmla="*/ 12 w 2190838"/>
              <a:gd name="connsiteY0" fmla="*/ 520714 h 520714"/>
              <a:gd name="connsiteX1" fmla="*/ 914412 w 2190838"/>
              <a:gd name="connsiteY1" fmla="*/ 14 h 520714"/>
              <a:gd name="connsiteX2" fmla="*/ 1955812 w 2190838"/>
              <a:gd name="connsiteY2" fmla="*/ 501664 h 520714"/>
              <a:gd name="connsiteX3" fmla="*/ 2190762 w 2190838"/>
              <a:gd name="connsiteY3" fmla="*/ 190514 h 520714"/>
              <a:gd name="connsiteX0" fmla="*/ 12 w 2190773"/>
              <a:gd name="connsiteY0" fmla="*/ 535803 h 535803"/>
              <a:gd name="connsiteX1" fmla="*/ 914412 w 2190773"/>
              <a:gd name="connsiteY1" fmla="*/ 15103 h 535803"/>
              <a:gd name="connsiteX2" fmla="*/ 1562112 w 2190773"/>
              <a:gd name="connsiteY2" fmla="*/ 129403 h 535803"/>
              <a:gd name="connsiteX3" fmla="*/ 2190762 w 2190773"/>
              <a:gd name="connsiteY3" fmla="*/ 205603 h 535803"/>
              <a:gd name="connsiteX0" fmla="*/ 12 w 1911390"/>
              <a:gd name="connsiteY0" fmla="*/ 535803 h 535803"/>
              <a:gd name="connsiteX1" fmla="*/ 914412 w 1911390"/>
              <a:gd name="connsiteY1" fmla="*/ 15103 h 535803"/>
              <a:gd name="connsiteX2" fmla="*/ 1562112 w 1911390"/>
              <a:gd name="connsiteY2" fmla="*/ 129403 h 535803"/>
              <a:gd name="connsiteX3" fmla="*/ 1911362 w 1911390"/>
              <a:gd name="connsiteY3" fmla="*/ 529453 h 535803"/>
              <a:gd name="connsiteX0" fmla="*/ 12 w 1911362"/>
              <a:gd name="connsiteY0" fmla="*/ 520703 h 520703"/>
              <a:gd name="connsiteX1" fmla="*/ 914412 w 1911362"/>
              <a:gd name="connsiteY1" fmla="*/ 3 h 520703"/>
              <a:gd name="connsiteX2" fmla="*/ 1911362 w 1911362"/>
              <a:gd name="connsiteY2" fmla="*/ 514353 h 520703"/>
              <a:gd name="connsiteX0" fmla="*/ 12 w 1911365"/>
              <a:gd name="connsiteY0" fmla="*/ 520703 h 520703"/>
              <a:gd name="connsiteX1" fmla="*/ 914412 w 1911365"/>
              <a:gd name="connsiteY1" fmla="*/ 3 h 520703"/>
              <a:gd name="connsiteX2" fmla="*/ 1911362 w 1911365"/>
              <a:gd name="connsiteY2" fmla="*/ 514353 h 520703"/>
              <a:gd name="connsiteX0" fmla="*/ 13 w 1898666"/>
              <a:gd name="connsiteY0" fmla="*/ 539799 h 539799"/>
              <a:gd name="connsiteX1" fmla="*/ 901713 w 1898666"/>
              <a:gd name="connsiteY1" fmla="*/ 49 h 539799"/>
              <a:gd name="connsiteX2" fmla="*/ 1898663 w 1898666"/>
              <a:gd name="connsiteY2" fmla="*/ 514399 h 539799"/>
              <a:gd name="connsiteX0" fmla="*/ 13 w 1908191"/>
              <a:gd name="connsiteY0" fmla="*/ 539757 h 539757"/>
              <a:gd name="connsiteX1" fmla="*/ 901713 w 1908191"/>
              <a:gd name="connsiteY1" fmla="*/ 7 h 539757"/>
              <a:gd name="connsiteX2" fmla="*/ 1908188 w 1908191"/>
              <a:gd name="connsiteY2" fmla="*/ 530232 h 539757"/>
              <a:gd name="connsiteX0" fmla="*/ 12 w 1908190"/>
              <a:gd name="connsiteY0" fmla="*/ 412763 h 412763"/>
              <a:gd name="connsiteX1" fmla="*/ 949337 w 1908190"/>
              <a:gd name="connsiteY1" fmla="*/ 13 h 412763"/>
              <a:gd name="connsiteX2" fmla="*/ 1908187 w 1908190"/>
              <a:gd name="connsiteY2" fmla="*/ 403238 h 412763"/>
              <a:gd name="connsiteX0" fmla="*/ 12 w 1908187"/>
              <a:gd name="connsiteY0" fmla="*/ 412761 h 412761"/>
              <a:gd name="connsiteX1" fmla="*/ 949337 w 1908187"/>
              <a:gd name="connsiteY1" fmla="*/ 11 h 412761"/>
              <a:gd name="connsiteX2" fmla="*/ 1908187 w 1908187"/>
              <a:gd name="connsiteY2" fmla="*/ 403236 h 412761"/>
              <a:gd name="connsiteX0" fmla="*/ 12 w 1908187"/>
              <a:gd name="connsiteY0" fmla="*/ 412757 h 412757"/>
              <a:gd name="connsiteX1" fmla="*/ 949337 w 1908187"/>
              <a:gd name="connsiteY1" fmla="*/ 7 h 412757"/>
              <a:gd name="connsiteX2" fmla="*/ 1908187 w 1908187"/>
              <a:gd name="connsiteY2" fmla="*/ 403232 h 412757"/>
              <a:gd name="connsiteX0" fmla="*/ 12 w 1908187"/>
              <a:gd name="connsiteY0" fmla="*/ 508004 h 508004"/>
              <a:gd name="connsiteX1" fmla="*/ 952512 w 1908187"/>
              <a:gd name="connsiteY1" fmla="*/ 4 h 508004"/>
              <a:gd name="connsiteX2" fmla="*/ 1908187 w 1908187"/>
              <a:gd name="connsiteY2" fmla="*/ 498479 h 508004"/>
              <a:gd name="connsiteX0" fmla="*/ 12 w 1908187"/>
              <a:gd name="connsiteY0" fmla="*/ 508005 h 508005"/>
              <a:gd name="connsiteX1" fmla="*/ 952512 w 1908187"/>
              <a:gd name="connsiteY1" fmla="*/ 5 h 508005"/>
              <a:gd name="connsiteX2" fmla="*/ 1908187 w 1908187"/>
              <a:gd name="connsiteY2" fmla="*/ 498480 h 508005"/>
              <a:gd name="connsiteX0" fmla="*/ 12 w 1908187"/>
              <a:gd name="connsiteY0" fmla="*/ 508005 h 508005"/>
              <a:gd name="connsiteX1" fmla="*/ 952512 w 1908187"/>
              <a:gd name="connsiteY1" fmla="*/ 5 h 508005"/>
              <a:gd name="connsiteX2" fmla="*/ 1908187 w 1908187"/>
              <a:gd name="connsiteY2" fmla="*/ 498480 h 508005"/>
              <a:gd name="connsiteX0" fmla="*/ 341 w 1908516"/>
              <a:gd name="connsiteY0" fmla="*/ 508005 h 508005"/>
              <a:gd name="connsiteX1" fmla="*/ 952841 w 1908516"/>
              <a:gd name="connsiteY1" fmla="*/ 5 h 508005"/>
              <a:gd name="connsiteX2" fmla="*/ 1908516 w 1908516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  <a:gd name="connsiteX0" fmla="*/ 0 w 1908175"/>
              <a:gd name="connsiteY0" fmla="*/ 508005 h 508005"/>
              <a:gd name="connsiteX1" fmla="*/ 952500 w 1908175"/>
              <a:gd name="connsiteY1" fmla="*/ 5 h 508005"/>
              <a:gd name="connsiteX2" fmla="*/ 1908175 w 1908175"/>
              <a:gd name="connsiteY2" fmla="*/ 498480 h 5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8175" h="508005">
                <a:moveTo>
                  <a:pt x="0" y="508005"/>
                </a:moveTo>
                <a:cubicBezTo>
                  <a:pt x="50800" y="390530"/>
                  <a:pt x="177271" y="-1582"/>
                  <a:pt x="952500" y="5"/>
                </a:cubicBezTo>
                <a:cubicBezTo>
                  <a:pt x="1727729" y="1592"/>
                  <a:pt x="1830652" y="400849"/>
                  <a:pt x="1908175" y="498480"/>
                </a:cubicBezTo>
              </a:path>
            </a:pathLst>
          </a:custGeom>
          <a:ln w="101600">
            <a:solidFill>
              <a:srgbClr val="008000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2388" y="0"/>
            <a:ext cx="90027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The standard DisCSP asynchronous algorithm: </a:t>
            </a:r>
            <a:b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4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 Backtracking (ABT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)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92100" y="1473200"/>
            <a:ext cx="774700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informs a lower connected agent  </a:t>
            </a:r>
            <a:r>
              <a:rPr lang="en-US" sz="2400" i="1" dirty="0" err="1" smtClean="0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of its assignment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i="1" dirty="0" err="1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evaluates </a:t>
            </a:r>
            <a:r>
              <a:rPr lang="en-US" sz="2400" dirty="0">
                <a:solidFill>
                  <a:srgbClr val="000000"/>
                </a:solidFill>
              </a:rPr>
              <a:t>the constraint, with its own assignment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If permitted, no action 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Else, </a:t>
            </a:r>
            <a:r>
              <a:rPr lang="en-US" sz="2400" i="1" dirty="0" err="1" smtClean="0">
                <a:solidFill>
                  <a:srgbClr val="0000FF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looks </a:t>
            </a:r>
            <a:r>
              <a:rPr lang="en-US" sz="2400" dirty="0">
                <a:solidFill>
                  <a:srgbClr val="000000"/>
                </a:solidFill>
              </a:rPr>
              <a:t>for a value consistent </a:t>
            </a:r>
            <a:r>
              <a:rPr lang="en-US" sz="2400" dirty="0" smtClean="0">
                <a:solidFill>
                  <a:srgbClr val="000000"/>
                </a:solidFill>
              </a:rPr>
              <a:t>with (</a:t>
            </a:r>
            <a:r>
              <a:rPr lang="en-US" sz="2400" i="1" dirty="0" smtClean="0">
                <a:solidFill>
                  <a:srgbClr val="0000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</a:rPr>
              <a:t> = v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800100" lvl="2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If it exists, assign it	</a:t>
            </a:r>
          </a:p>
          <a:p>
            <a:pPr marL="800100" lvl="2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Else, </a:t>
            </a:r>
            <a:r>
              <a:rPr lang="en-US" sz="2400" dirty="0" smtClean="0">
                <a:solidFill>
                  <a:srgbClr val="FF0000"/>
                </a:solidFill>
              </a:rPr>
              <a:t>backtrack</a:t>
            </a:r>
          </a:p>
          <a:p>
            <a:pPr marL="457200" lvl="2" eaLnBrk="0" hangingPunct="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marL="457200" lvl="2" eaLnBrk="0" hangingPunct="0">
              <a:lnSpc>
                <a:spcPct val="120000"/>
              </a:lnSpc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286625" y="4750623"/>
            <a:ext cx="619125" cy="525462"/>
          </a:xfrm>
          <a:prstGeom prst="ellipse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419725" y="4756973"/>
            <a:ext cx="619125" cy="525462"/>
          </a:xfrm>
          <a:prstGeom prst="ellipse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400" i="1" spc="-150" dirty="0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30900" y="3759200"/>
            <a:ext cx="145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 smtClean="0">
                <a:solidFill>
                  <a:srgbClr val="008000"/>
                </a:solidFill>
              </a:rPr>
              <a:t>k?(</a:t>
            </a:r>
            <a:r>
              <a:rPr lang="en-US" sz="2400" i="1" dirty="0" smtClean="0">
                <a:solidFill>
                  <a:srgbClr val="008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i </a:t>
            </a:r>
            <a:r>
              <a:rPr lang="en-US" sz="2400" i="1" dirty="0" smtClean="0">
                <a:solidFill>
                  <a:srgbClr val="008000"/>
                </a:solidFill>
              </a:rPr>
              <a:t>= v</a:t>
            </a:r>
            <a:r>
              <a:rPr lang="en-US" sz="2400" i="1" baseline="-25000" dirty="0" smtClean="0">
                <a:solidFill>
                  <a:srgbClr val="008000"/>
                </a:solidFill>
              </a:rPr>
              <a:t>i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32500" y="576580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Backtrack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25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3" grpId="1" animBg="1"/>
      <p:bldP spid="6" grpId="0"/>
      <p:bldP spid="6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Background: CSP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/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rgbClr val="0000FF"/>
                </a:solidFill>
              </a:rPr>
              <a:t>Nogood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perspectives</a:t>
            </a:r>
          </a:p>
        </p:txBody>
      </p:sp>
      <p:sp>
        <p:nvSpPr>
          <p:cNvPr id="41988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800" i="1" dirty="0">
                <a:solidFill>
                  <a:srgbClr val="0000BF"/>
                </a:solidFill>
                <a:latin typeface="Calibri" charset="0"/>
              </a:rPr>
              <a:t>Basic </a:t>
            </a:r>
            <a:r>
              <a:rPr lang="en-GB" sz="3800" i="1" dirty="0" smtClean="0">
                <a:solidFill>
                  <a:srgbClr val="0000BF"/>
                </a:solidFill>
                <a:latin typeface="Calibri" charset="0"/>
              </a:rPr>
              <a:t>concept: </a:t>
            </a:r>
            <a:r>
              <a:rPr lang="en-GB" sz="3800" i="1" dirty="0" err="1" smtClean="0">
                <a:solidFill>
                  <a:srgbClr val="0000BF"/>
                </a:solidFill>
                <a:latin typeface="Calibri" charset="0"/>
              </a:rPr>
              <a:t>Nogood</a:t>
            </a:r>
            <a:endParaRPr lang="fr-FR" sz="3800" i="1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000" y="1092200"/>
            <a:ext cx="7378700" cy="49149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If all the values of D(</a:t>
            </a:r>
            <a:r>
              <a:rPr lang="en-US" sz="2800" i="1" dirty="0" err="1">
                <a:solidFill>
                  <a:srgbClr val="000000"/>
                </a:solidFill>
              </a:rPr>
              <a:t>x</a:t>
            </a:r>
            <a:r>
              <a:rPr lang="en-US" sz="2800" i="1" baseline="-25000" dirty="0" err="1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) = {</a:t>
            </a:r>
            <a:r>
              <a:rPr lang="en-US" sz="2800" i="1" dirty="0">
                <a:solidFill>
                  <a:srgbClr val="000000"/>
                </a:solidFill>
              </a:rPr>
              <a:t>a, b, c</a:t>
            </a:r>
            <a:r>
              <a:rPr lang="en-US" sz="2800" dirty="0">
                <a:solidFill>
                  <a:srgbClr val="000000"/>
                </a:solidFill>
              </a:rPr>
              <a:t>} are removed</a:t>
            </a:r>
            <a:endParaRPr lang="en-GB" sz="2800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i="1" dirty="0" smtClean="0">
                <a:solidFill>
                  <a:srgbClr val="000000"/>
                </a:solidFill>
              </a:rPr>
              <a:t>	x</a:t>
            </a:r>
            <a:r>
              <a:rPr lang="en-GB" i="1" baseline="-25000" dirty="0" smtClean="0">
                <a:solidFill>
                  <a:srgbClr val="000000"/>
                </a:solidFill>
              </a:rPr>
              <a:t>1</a:t>
            </a:r>
            <a:r>
              <a:rPr lang="en-GB" i="1" dirty="0">
                <a:solidFill>
                  <a:srgbClr val="000000"/>
                </a:solidFill>
              </a:rPr>
              <a:t>= </a:t>
            </a:r>
            <a:r>
              <a:rPr lang="en-GB" i="1" dirty="0" smtClean="0">
                <a:solidFill>
                  <a:srgbClr val="000000"/>
                </a:solidFill>
              </a:rPr>
              <a:t>v</a:t>
            </a:r>
            <a:r>
              <a:rPr lang="en-GB" i="1" baseline="-25000" dirty="0" smtClean="0">
                <a:solidFill>
                  <a:srgbClr val="000000"/>
                </a:solidFill>
              </a:rPr>
              <a:t>1</a:t>
            </a:r>
            <a:r>
              <a:rPr lang="en-GB" i="1" dirty="0" smtClean="0">
                <a:solidFill>
                  <a:srgbClr val="000000"/>
                </a:solidFill>
              </a:rPr>
              <a:t> 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⇒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r>
              <a:rPr lang="en-GB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i="1" baseline="-25000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≠ a </a:t>
            </a: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i="1" dirty="0" smtClean="0">
                <a:solidFill>
                  <a:srgbClr val="000000"/>
                </a:solidFill>
              </a:rPr>
              <a:t>	x</a:t>
            </a:r>
            <a:r>
              <a:rPr lang="en-GB" i="1" baseline="-25000" dirty="0" smtClean="0">
                <a:solidFill>
                  <a:srgbClr val="000000"/>
                </a:solidFill>
              </a:rPr>
              <a:t>i </a:t>
            </a:r>
            <a:r>
              <a:rPr lang="en-GB" i="1" dirty="0" smtClean="0">
                <a:solidFill>
                  <a:srgbClr val="000000"/>
                </a:solidFill>
              </a:rPr>
              <a:t>= v</a:t>
            </a:r>
            <a:r>
              <a:rPr lang="en-GB" i="1" baseline="-25000" dirty="0" smtClean="0">
                <a:solidFill>
                  <a:srgbClr val="000000"/>
                </a:solidFill>
              </a:rPr>
              <a:t>i</a:t>
            </a:r>
            <a:r>
              <a:rPr lang="en-GB" i="1" dirty="0">
                <a:solidFill>
                  <a:srgbClr val="000000"/>
                </a:solidFill>
              </a:rPr>
              <a:t> </a:t>
            </a:r>
            <a:r>
              <a:rPr lang="en-GB" i="1" dirty="0" smtClean="0">
                <a:solidFill>
                  <a:srgbClr val="000000"/>
                </a:solidFill>
              </a:rPr>
              <a:t> 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⇒</a:t>
            </a:r>
            <a:r>
              <a:rPr lang="en-GB" i="1" dirty="0">
                <a:solidFill>
                  <a:srgbClr val="000000"/>
                </a:solidFill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≠ </a:t>
            </a:r>
            <a:r>
              <a:rPr lang="en-GB" i="1" dirty="0" smtClean="0">
                <a:solidFill>
                  <a:srgbClr val="000000"/>
                </a:solidFill>
              </a:rPr>
              <a:t>b </a:t>
            </a: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en-GB" i="1" dirty="0" smtClean="0">
                <a:solidFill>
                  <a:srgbClr val="000000"/>
                </a:solidFill>
              </a:rPr>
              <a:t>	</a:t>
            </a:r>
            <a:r>
              <a:rPr lang="en-GB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i="1" dirty="0" smtClean="0">
                <a:solidFill>
                  <a:srgbClr val="000000"/>
                </a:solidFill>
              </a:rPr>
              <a:t>= </a:t>
            </a:r>
            <a:r>
              <a:rPr lang="en-GB" i="1" dirty="0" err="1" smtClean="0">
                <a:solidFill>
                  <a:srgbClr val="000000"/>
                </a:solidFill>
              </a:rPr>
              <a:t>v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GB" i="1" dirty="0" smtClean="0">
                <a:solidFill>
                  <a:srgbClr val="000000"/>
                </a:solidFill>
              </a:rPr>
              <a:t>  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⇒</a:t>
            </a:r>
            <a:r>
              <a:rPr lang="en-GB" i="1" dirty="0">
                <a:solidFill>
                  <a:srgbClr val="000000"/>
                </a:solidFill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≠ c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A </a:t>
            </a:r>
            <a:r>
              <a:rPr lang="en-GB" sz="2800" i="1" dirty="0" err="1"/>
              <a:t>nogood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00"/>
                </a:solidFill>
              </a:rPr>
              <a:t>is a partial assignment </a:t>
            </a:r>
            <a:r>
              <a:rPr lang="en-GB" sz="2800" dirty="0" smtClean="0">
                <a:solidFill>
                  <a:srgbClr val="000000"/>
                </a:solidFill>
              </a:rPr>
              <a:t>that cannot be extended to a solution</a:t>
            </a:r>
          </a:p>
          <a:p>
            <a:pPr marL="0" indent="0"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			 ¬(</a:t>
            </a:r>
            <a:r>
              <a:rPr lang="en-GB" sz="2800" i="1" dirty="0">
                <a:solidFill>
                  <a:srgbClr val="000000"/>
                </a:solidFill>
              </a:rPr>
              <a:t>x</a:t>
            </a:r>
            <a:r>
              <a:rPr lang="en-GB" sz="2800" i="1" baseline="-25000" dirty="0">
                <a:solidFill>
                  <a:srgbClr val="000000"/>
                </a:solidFill>
              </a:rPr>
              <a:t>1</a:t>
            </a:r>
            <a:r>
              <a:rPr lang="en-GB" sz="2800" i="1" dirty="0">
                <a:solidFill>
                  <a:srgbClr val="000000"/>
                </a:solidFill>
              </a:rPr>
              <a:t>= v</a:t>
            </a:r>
            <a:r>
              <a:rPr lang="en-GB" sz="2800" i="1" baseline="-25000" dirty="0">
                <a:solidFill>
                  <a:srgbClr val="000000"/>
                </a:solidFill>
              </a:rPr>
              <a:t>1 </a:t>
            </a:r>
            <a:r>
              <a:rPr lang="en-GB" sz="2800" i="1" dirty="0" smtClean="0">
                <a:solidFill>
                  <a:srgbClr val="000000"/>
                </a:solidFill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</a:rPr>
              <a:t>∧</a:t>
            </a:r>
            <a:r>
              <a:rPr lang="en-GB" sz="2800" i="1" dirty="0" smtClean="0">
                <a:solidFill>
                  <a:srgbClr val="000000"/>
                </a:solidFill>
              </a:rPr>
              <a:t> x</a:t>
            </a:r>
            <a:r>
              <a:rPr lang="en-GB" sz="2800" i="1" baseline="-25000" dirty="0" smtClean="0">
                <a:solidFill>
                  <a:srgbClr val="000000"/>
                </a:solidFill>
              </a:rPr>
              <a:t>i </a:t>
            </a:r>
            <a:r>
              <a:rPr lang="en-GB" sz="2800" i="1" dirty="0" smtClean="0">
                <a:solidFill>
                  <a:srgbClr val="000000"/>
                </a:solidFill>
              </a:rPr>
              <a:t>= v</a:t>
            </a:r>
            <a:r>
              <a:rPr lang="en-GB" sz="2800" i="1" baseline="-25000" dirty="0" smtClean="0">
                <a:solidFill>
                  <a:srgbClr val="000000"/>
                </a:solidFill>
              </a:rPr>
              <a:t>i</a:t>
            </a:r>
            <a:r>
              <a:rPr lang="en-GB" sz="2800" i="1" dirty="0" smtClean="0">
                <a:solidFill>
                  <a:srgbClr val="000000"/>
                </a:solidFill>
              </a:rPr>
              <a:t>  </a:t>
            </a:r>
            <a:r>
              <a:rPr lang="en-GB" sz="1800" i="1" dirty="0" smtClean="0">
                <a:solidFill>
                  <a:srgbClr val="000000"/>
                </a:solidFill>
              </a:rPr>
              <a:t>∧</a:t>
            </a:r>
            <a:r>
              <a:rPr lang="en-GB" sz="2800" i="1" dirty="0" smtClean="0">
                <a:solidFill>
                  <a:srgbClr val="000000"/>
                </a:solidFill>
              </a:rPr>
              <a:t> </a:t>
            </a:r>
            <a:r>
              <a:rPr lang="en-GB" sz="2800" i="1" dirty="0" err="1" smtClean="0">
                <a:solidFill>
                  <a:srgbClr val="000000"/>
                </a:solidFill>
              </a:rPr>
              <a:t>x</a:t>
            </a:r>
            <a:r>
              <a:rPr lang="en-GB" sz="2800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GB" sz="2800" i="1" baseline="-25000" dirty="0" smtClean="0">
                <a:solidFill>
                  <a:srgbClr val="000000"/>
                </a:solidFill>
              </a:rPr>
              <a:t> </a:t>
            </a:r>
            <a:r>
              <a:rPr lang="en-GB" sz="2800" i="1" dirty="0" smtClean="0">
                <a:solidFill>
                  <a:srgbClr val="000000"/>
                </a:solidFill>
              </a:rPr>
              <a:t>= </a:t>
            </a:r>
            <a:r>
              <a:rPr lang="en-GB" sz="2800" i="1" dirty="0" err="1">
                <a:solidFill>
                  <a:srgbClr val="000000"/>
                </a:solidFill>
              </a:rPr>
              <a:t>v</a:t>
            </a:r>
            <a:r>
              <a:rPr lang="en-GB" sz="2800" i="1" baseline="-25000" dirty="0" err="1">
                <a:solidFill>
                  <a:srgbClr val="000000"/>
                </a:solidFill>
              </a:rPr>
              <a:t>j</a:t>
            </a:r>
            <a:r>
              <a:rPr lang="en-GB" sz="2800" i="1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)</a:t>
            </a:r>
            <a:r>
              <a:rPr lang="en-GB" sz="2800" i="1" dirty="0" smtClean="0">
                <a:solidFill>
                  <a:srgbClr val="000000"/>
                </a:solidFill>
              </a:rPr>
              <a:t> </a:t>
            </a:r>
            <a:endParaRPr lang="en-GB" sz="28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	can be rewritten as: 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0000FF"/>
                </a:solidFill>
                <a:latin typeface="Calibri" charset="0"/>
              </a:rPr>
              <a:t>	</a:t>
            </a:r>
            <a:r>
              <a:rPr lang="en-GB" dirty="0" smtClean="0">
                <a:solidFill>
                  <a:srgbClr val="0000FF"/>
                </a:solidFill>
                <a:latin typeface="Calibri" charset="0"/>
              </a:rPr>
              <a:t>		  </a:t>
            </a:r>
            <a:r>
              <a:rPr lang="en-GB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i="1" baseline="-25000" dirty="0" smtClean="0">
                <a:solidFill>
                  <a:srgbClr val="0000FF"/>
                </a:solidFill>
              </a:rPr>
              <a:t>1</a:t>
            </a:r>
            <a:r>
              <a:rPr lang="en-GB" i="1" dirty="0">
                <a:solidFill>
                  <a:srgbClr val="0000FF"/>
                </a:solidFill>
              </a:rPr>
              <a:t>= v</a:t>
            </a:r>
            <a:r>
              <a:rPr lang="en-GB" i="1" baseline="-25000" dirty="0">
                <a:solidFill>
                  <a:srgbClr val="0000FF"/>
                </a:solidFill>
              </a:rPr>
              <a:t>1 </a:t>
            </a:r>
            <a:r>
              <a:rPr lang="en-GB" sz="2000" i="1" dirty="0" smtClean="0">
                <a:solidFill>
                  <a:srgbClr val="0000FF"/>
                </a:solidFill>
              </a:rPr>
              <a:t>∧</a:t>
            </a:r>
            <a:r>
              <a:rPr lang="en-GB" i="1" dirty="0" smtClean="0">
                <a:solidFill>
                  <a:srgbClr val="0000FF"/>
                </a:solidFill>
              </a:rPr>
              <a:t> x</a:t>
            </a:r>
            <a:r>
              <a:rPr lang="en-GB" i="1" baseline="-25000" dirty="0" smtClean="0">
                <a:solidFill>
                  <a:srgbClr val="0000FF"/>
                </a:solidFill>
              </a:rPr>
              <a:t>i </a:t>
            </a:r>
            <a:r>
              <a:rPr lang="en-GB" i="1" dirty="0" smtClean="0">
                <a:solidFill>
                  <a:srgbClr val="0000FF"/>
                </a:solidFill>
              </a:rPr>
              <a:t>= v</a:t>
            </a:r>
            <a:r>
              <a:rPr lang="en-GB" i="1" baseline="-25000" dirty="0" smtClean="0">
                <a:solidFill>
                  <a:srgbClr val="0000FF"/>
                </a:solidFill>
              </a:rPr>
              <a:t>i  </a:t>
            </a:r>
            <a:r>
              <a:rPr lang="en-GB" i="1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  <a:sym typeface="Wingdings"/>
              </a:rPr>
              <a:t>⇒</a:t>
            </a:r>
            <a:r>
              <a:rPr lang="en-GB" i="1" dirty="0" smtClean="0">
                <a:solidFill>
                  <a:srgbClr val="0000FF"/>
                </a:solidFill>
              </a:rPr>
              <a:t>   </a:t>
            </a:r>
            <a:r>
              <a:rPr lang="en-GB" i="1" dirty="0" err="1" smtClean="0">
                <a:solidFill>
                  <a:srgbClr val="0000FF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GB" i="1" baseline="-25000" dirty="0" smtClean="0">
                <a:solidFill>
                  <a:srgbClr val="0000FF"/>
                </a:solidFill>
              </a:rPr>
              <a:t> </a:t>
            </a:r>
            <a:r>
              <a:rPr lang="en-GB" i="1" dirty="0" smtClean="0">
                <a:solidFill>
                  <a:srgbClr val="0000FF"/>
                </a:solidFill>
              </a:rPr>
              <a:t>≠ </a:t>
            </a:r>
            <a:r>
              <a:rPr lang="en-GB" i="1" dirty="0" err="1" smtClean="0">
                <a:solidFill>
                  <a:srgbClr val="0000FF"/>
                </a:solidFill>
              </a:rPr>
              <a:t>v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GB" i="1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Ellipse 6"/>
          <p:cNvSpPr/>
          <p:nvPr/>
        </p:nvSpPr>
        <p:spPr bwMode="auto">
          <a:xfrm>
            <a:off x="7621588" y="4075113"/>
            <a:ext cx="647700" cy="574675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j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626350" y="5357813"/>
            <a:ext cx="647700" cy="574675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634288" y="1878013"/>
            <a:ext cx="647700" cy="574675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7626350" y="2970213"/>
            <a:ext cx="647700" cy="574675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9" name="Forme libre 28"/>
          <p:cNvSpPr/>
          <p:nvPr/>
        </p:nvSpPr>
        <p:spPr>
          <a:xfrm>
            <a:off x="7385049" y="3270250"/>
            <a:ext cx="228601" cy="2305050"/>
          </a:xfrm>
          <a:custGeom>
            <a:avLst/>
            <a:gdLst>
              <a:gd name="connsiteX0" fmla="*/ 355600 w 812800"/>
              <a:gd name="connsiteY0" fmla="*/ 0 h 4013200"/>
              <a:gd name="connsiteX1" fmla="*/ 0 w 812800"/>
              <a:gd name="connsiteY1" fmla="*/ 1651000 h 4013200"/>
              <a:gd name="connsiteX2" fmla="*/ 355600 w 812800"/>
              <a:gd name="connsiteY2" fmla="*/ 3429000 h 4013200"/>
              <a:gd name="connsiteX3" fmla="*/ 812800 w 812800"/>
              <a:gd name="connsiteY3" fmla="*/ 4013200 h 4013200"/>
              <a:gd name="connsiteX0" fmla="*/ 431236 w 888436"/>
              <a:gd name="connsiteY0" fmla="*/ 0 h 4013200"/>
              <a:gd name="connsiteX1" fmla="*/ 75636 w 888436"/>
              <a:gd name="connsiteY1" fmla="*/ 1651000 h 4013200"/>
              <a:gd name="connsiteX2" fmla="*/ 75636 w 888436"/>
              <a:gd name="connsiteY2" fmla="*/ 2552700 h 4013200"/>
              <a:gd name="connsiteX3" fmla="*/ 888436 w 888436"/>
              <a:gd name="connsiteY3" fmla="*/ 4013200 h 4013200"/>
              <a:gd name="connsiteX0" fmla="*/ 402462 w 440562"/>
              <a:gd name="connsiteY0" fmla="*/ 0 h 3530600"/>
              <a:gd name="connsiteX1" fmla="*/ 46862 w 440562"/>
              <a:gd name="connsiteY1" fmla="*/ 1651000 h 3530600"/>
              <a:gd name="connsiteX2" fmla="*/ 46862 w 440562"/>
              <a:gd name="connsiteY2" fmla="*/ 2552700 h 3530600"/>
              <a:gd name="connsiteX3" fmla="*/ 440562 w 440562"/>
              <a:gd name="connsiteY3" fmla="*/ 3530600 h 3530600"/>
              <a:gd name="connsiteX0" fmla="*/ 355760 w 393860"/>
              <a:gd name="connsiteY0" fmla="*/ 0 h 3530600"/>
              <a:gd name="connsiteX1" fmla="*/ 160 w 393860"/>
              <a:gd name="connsiteY1" fmla="*/ 1651000 h 3530600"/>
              <a:gd name="connsiteX2" fmla="*/ 393860 w 393860"/>
              <a:gd name="connsiteY2" fmla="*/ 3530600 h 35306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3403600">
                <a:moveTo>
                  <a:pt x="381000" y="0"/>
                </a:moveTo>
                <a:cubicBezTo>
                  <a:pt x="133350" y="273050"/>
                  <a:pt x="0" y="1071033"/>
                  <a:pt x="0" y="1638300"/>
                </a:cubicBezTo>
                <a:cubicBezTo>
                  <a:pt x="0" y="2205567"/>
                  <a:pt x="152929" y="3031067"/>
                  <a:pt x="381000" y="3403600"/>
                </a:cubicBezTo>
              </a:path>
            </a:pathLst>
          </a:custGeom>
          <a:ln w="38100" cmpd="sng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 flipH="1">
            <a:off x="8286751" y="2152650"/>
            <a:ext cx="381000" cy="3403600"/>
          </a:xfrm>
          <a:custGeom>
            <a:avLst/>
            <a:gdLst>
              <a:gd name="connsiteX0" fmla="*/ 355600 w 812800"/>
              <a:gd name="connsiteY0" fmla="*/ 0 h 4013200"/>
              <a:gd name="connsiteX1" fmla="*/ 0 w 812800"/>
              <a:gd name="connsiteY1" fmla="*/ 1651000 h 4013200"/>
              <a:gd name="connsiteX2" fmla="*/ 355600 w 812800"/>
              <a:gd name="connsiteY2" fmla="*/ 3429000 h 4013200"/>
              <a:gd name="connsiteX3" fmla="*/ 812800 w 812800"/>
              <a:gd name="connsiteY3" fmla="*/ 4013200 h 4013200"/>
              <a:gd name="connsiteX0" fmla="*/ 431236 w 888436"/>
              <a:gd name="connsiteY0" fmla="*/ 0 h 4013200"/>
              <a:gd name="connsiteX1" fmla="*/ 75636 w 888436"/>
              <a:gd name="connsiteY1" fmla="*/ 1651000 h 4013200"/>
              <a:gd name="connsiteX2" fmla="*/ 75636 w 888436"/>
              <a:gd name="connsiteY2" fmla="*/ 2552700 h 4013200"/>
              <a:gd name="connsiteX3" fmla="*/ 888436 w 888436"/>
              <a:gd name="connsiteY3" fmla="*/ 4013200 h 4013200"/>
              <a:gd name="connsiteX0" fmla="*/ 402462 w 440562"/>
              <a:gd name="connsiteY0" fmla="*/ 0 h 3530600"/>
              <a:gd name="connsiteX1" fmla="*/ 46862 w 440562"/>
              <a:gd name="connsiteY1" fmla="*/ 1651000 h 3530600"/>
              <a:gd name="connsiteX2" fmla="*/ 46862 w 440562"/>
              <a:gd name="connsiteY2" fmla="*/ 2552700 h 3530600"/>
              <a:gd name="connsiteX3" fmla="*/ 440562 w 440562"/>
              <a:gd name="connsiteY3" fmla="*/ 3530600 h 3530600"/>
              <a:gd name="connsiteX0" fmla="*/ 355760 w 393860"/>
              <a:gd name="connsiteY0" fmla="*/ 0 h 3530600"/>
              <a:gd name="connsiteX1" fmla="*/ 160 w 393860"/>
              <a:gd name="connsiteY1" fmla="*/ 1651000 h 3530600"/>
              <a:gd name="connsiteX2" fmla="*/ 393860 w 393860"/>
              <a:gd name="connsiteY2" fmla="*/ 3530600 h 35306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3403600">
                <a:moveTo>
                  <a:pt x="381000" y="0"/>
                </a:moveTo>
                <a:cubicBezTo>
                  <a:pt x="133350" y="273050"/>
                  <a:pt x="0" y="1071033"/>
                  <a:pt x="0" y="1638300"/>
                </a:cubicBezTo>
                <a:cubicBezTo>
                  <a:pt x="0" y="2205567"/>
                  <a:pt x="152929" y="3031067"/>
                  <a:pt x="381000" y="3403600"/>
                </a:cubicBezTo>
              </a:path>
            </a:pathLst>
          </a:custGeom>
          <a:ln w="38100" cmpd="sng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7943851" y="4660900"/>
            <a:ext cx="0" cy="711200"/>
          </a:xfrm>
          <a:custGeom>
            <a:avLst/>
            <a:gdLst>
              <a:gd name="connsiteX0" fmla="*/ 355600 w 812800"/>
              <a:gd name="connsiteY0" fmla="*/ 0 h 4013200"/>
              <a:gd name="connsiteX1" fmla="*/ 0 w 812800"/>
              <a:gd name="connsiteY1" fmla="*/ 1651000 h 4013200"/>
              <a:gd name="connsiteX2" fmla="*/ 355600 w 812800"/>
              <a:gd name="connsiteY2" fmla="*/ 3429000 h 4013200"/>
              <a:gd name="connsiteX3" fmla="*/ 812800 w 812800"/>
              <a:gd name="connsiteY3" fmla="*/ 4013200 h 4013200"/>
              <a:gd name="connsiteX0" fmla="*/ 431236 w 888436"/>
              <a:gd name="connsiteY0" fmla="*/ 0 h 4013200"/>
              <a:gd name="connsiteX1" fmla="*/ 75636 w 888436"/>
              <a:gd name="connsiteY1" fmla="*/ 1651000 h 4013200"/>
              <a:gd name="connsiteX2" fmla="*/ 75636 w 888436"/>
              <a:gd name="connsiteY2" fmla="*/ 2552700 h 4013200"/>
              <a:gd name="connsiteX3" fmla="*/ 888436 w 888436"/>
              <a:gd name="connsiteY3" fmla="*/ 4013200 h 4013200"/>
              <a:gd name="connsiteX0" fmla="*/ 402462 w 440562"/>
              <a:gd name="connsiteY0" fmla="*/ 0 h 3530600"/>
              <a:gd name="connsiteX1" fmla="*/ 46862 w 440562"/>
              <a:gd name="connsiteY1" fmla="*/ 1651000 h 3530600"/>
              <a:gd name="connsiteX2" fmla="*/ 46862 w 440562"/>
              <a:gd name="connsiteY2" fmla="*/ 2552700 h 3530600"/>
              <a:gd name="connsiteX3" fmla="*/ 440562 w 440562"/>
              <a:gd name="connsiteY3" fmla="*/ 3530600 h 3530600"/>
              <a:gd name="connsiteX0" fmla="*/ 355760 w 393860"/>
              <a:gd name="connsiteY0" fmla="*/ 0 h 3530600"/>
              <a:gd name="connsiteX1" fmla="*/ 160 w 393860"/>
              <a:gd name="connsiteY1" fmla="*/ 1651000 h 3530600"/>
              <a:gd name="connsiteX2" fmla="*/ 393860 w 393860"/>
              <a:gd name="connsiteY2" fmla="*/ 3530600 h 35306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55673 w 381073"/>
              <a:gd name="connsiteY0" fmla="*/ 0 h 3416300"/>
              <a:gd name="connsiteX1" fmla="*/ 73 w 381073"/>
              <a:gd name="connsiteY1" fmla="*/ 1651000 h 3416300"/>
              <a:gd name="connsiteX2" fmla="*/ 381073 w 381073"/>
              <a:gd name="connsiteY2" fmla="*/ 3416300 h 34163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381000 w 381000"/>
              <a:gd name="connsiteY0" fmla="*/ 0 h 3403600"/>
              <a:gd name="connsiteX1" fmla="*/ 0 w 381000"/>
              <a:gd name="connsiteY1" fmla="*/ 1638300 h 3403600"/>
              <a:gd name="connsiteX2" fmla="*/ 381000 w 381000"/>
              <a:gd name="connsiteY2" fmla="*/ 3403600 h 3403600"/>
              <a:gd name="connsiteX0" fmla="*/ 0 w 0"/>
              <a:gd name="connsiteY0" fmla="*/ 0 h 3403600"/>
              <a:gd name="connsiteX1" fmla="*/ 0 w 0"/>
              <a:gd name="connsiteY1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403600">
                <a:moveTo>
                  <a:pt x="0" y="0"/>
                </a:moveTo>
                <a:lnTo>
                  <a:pt x="0" y="3403600"/>
                </a:lnTo>
              </a:path>
            </a:pathLst>
          </a:custGeom>
          <a:ln w="38100" cmpd="sng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er 35"/>
          <p:cNvGrpSpPr/>
          <p:nvPr/>
        </p:nvGrpSpPr>
        <p:grpSpPr>
          <a:xfrm>
            <a:off x="1917700" y="5270500"/>
            <a:ext cx="4229100" cy="1035110"/>
            <a:chOff x="1803400" y="5270500"/>
            <a:chExt cx="4229100" cy="1035110"/>
          </a:xfrm>
        </p:grpSpPr>
        <p:grpSp>
          <p:nvGrpSpPr>
            <p:cNvPr id="33" name="Grouper 32"/>
            <p:cNvGrpSpPr/>
            <p:nvPr/>
          </p:nvGrpSpPr>
          <p:grpSpPr>
            <a:xfrm>
              <a:off x="1803400" y="5270500"/>
              <a:ext cx="4216400" cy="698500"/>
              <a:chOff x="1905000" y="5270500"/>
              <a:chExt cx="4216400" cy="698500"/>
            </a:xfrm>
          </p:grpSpPr>
          <p:sp>
            <p:nvSpPr>
              <p:cNvPr id="30" name="Rectangle avec flèche vers le bas 29"/>
              <p:cNvSpPr/>
              <p:nvPr/>
            </p:nvSpPr>
            <p:spPr>
              <a:xfrm>
                <a:off x="1905000" y="5270500"/>
                <a:ext cx="2425700" cy="698500"/>
              </a:xfrm>
              <a:prstGeom prst="downArrowCallout">
                <a:avLst/>
              </a:prstGeom>
              <a:solidFill>
                <a:schemeClr val="accent3">
                  <a:lumMod val="20000"/>
                  <a:lumOff val="80000"/>
                  <a:alpha val="2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avec flèche vers le bas 33"/>
              <p:cNvSpPr/>
              <p:nvPr/>
            </p:nvSpPr>
            <p:spPr>
              <a:xfrm>
                <a:off x="4787900" y="5270500"/>
                <a:ext cx="1333500" cy="698500"/>
              </a:xfrm>
              <a:prstGeom prst="downArrowCallout">
                <a:avLst/>
              </a:prstGeom>
              <a:solidFill>
                <a:schemeClr val="accent3">
                  <a:lumMod val="20000"/>
                  <a:lumOff val="80000"/>
                  <a:alpha val="2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ZoneTexte 34"/>
            <p:cNvSpPr txBox="1"/>
            <p:nvPr/>
          </p:nvSpPr>
          <p:spPr>
            <a:xfrm>
              <a:off x="1828800" y="5867400"/>
              <a:ext cx="238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Left Hand Side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73600" y="5905500"/>
              <a:ext cx="135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Target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46075" y="0"/>
            <a:ext cx="8451850" cy="11160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Nogood</a:t>
            </a:r>
            <a: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-based Asynchronous Forward </a:t>
            </a: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Checking </a:t>
            </a:r>
            <a:b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AFC-</a:t>
            </a: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ng</a:t>
            </a:r>
            <a:endParaRPr lang="en-GB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974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74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53200" y="6497458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1" name="Espace réservé du contenu 2"/>
          <p:cNvSpPr txBox="1">
            <a:spLocks/>
          </p:cNvSpPr>
          <p:nvPr/>
        </p:nvSpPr>
        <p:spPr>
          <a:xfrm>
            <a:off x="457200" y="1895727"/>
            <a:ext cx="8229600" cy="36070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AFC-</a:t>
            </a:r>
            <a:r>
              <a:rPr lang="en-GB" sz="2800" dirty="0" err="1" smtClean="0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 is based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on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AFC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AFC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GB" sz="2800" dirty="0" err="1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 uses nogoods as justifications of value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removals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AFC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ng</a:t>
            </a:r>
            <a:r>
              <a:rPr lang="en-US" sz="2800" dirty="0">
                <a:solidFill>
                  <a:srgbClr val="000000"/>
                </a:solidFill>
              </a:rPr>
              <a:t> allows simultaneous backtracks going from different agents to different </a:t>
            </a:r>
            <a:r>
              <a:rPr lang="en-US" sz="2800" dirty="0" smtClean="0">
                <a:solidFill>
                  <a:srgbClr val="000000"/>
                </a:solidFill>
              </a:rPr>
              <a:t>destinations</a:t>
            </a:r>
            <a:endParaRPr lang="en-GB" sz="2800" dirty="0" smtClean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6278"/>
              </p:ext>
            </p:extLst>
          </p:nvPr>
        </p:nvGraphicFramePr>
        <p:xfrm>
          <a:off x="5181600" y="1371600"/>
          <a:ext cx="3441700" cy="176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40000"/>
                <a:gridCol w="901700"/>
              </a:tblGrid>
              <a:tr h="43187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Nogoods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Calibri (Corps)"/>
                        <a:cs typeface="Calibri (Corps)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D(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400" b="0" baseline="-2500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Calibri (Corps)"/>
                        <a:cs typeface="Calibri (Corps)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0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 (Corps)"/>
                        <a:cs typeface="Calibri (Corps)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0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 (Corps)"/>
                        <a:cs typeface="Calibri (Corps)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0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i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 (Corps)"/>
                        <a:cs typeface="Calibri (Corps)"/>
                      </a:endParaRPr>
                    </a:p>
                  </a:txBody>
                  <a:tcPr marL="0" marR="0" marT="0" marB="0" anchor="ctr" anchorCtr="1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46075" y="0"/>
            <a:ext cx="8451850" cy="11160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Nogood</a:t>
            </a:r>
            <a: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-based Asynchronous Forward </a:t>
            </a: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Checking </a:t>
            </a:r>
            <a:b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AFC-</a:t>
            </a: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ng</a:t>
            </a:r>
            <a:endParaRPr lang="en-GB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142875" y="3177173"/>
            <a:ext cx="2416006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>
                <a:solidFill>
                  <a:srgbClr val="008000"/>
                </a:solidFill>
              </a:rPr>
              <a:t>CPA</a:t>
            </a:r>
            <a:r>
              <a:rPr lang="fr-FR" sz="2200" dirty="0">
                <a:solidFill>
                  <a:srgbClr val="008000"/>
                </a:solidFill>
              </a:rPr>
              <a:t>:[(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 </a:t>
            </a:r>
            <a:r>
              <a:rPr lang="fr-FR" sz="2200" i="1" dirty="0" smtClean="0">
                <a:solidFill>
                  <a:srgbClr val="008000"/>
                </a:solidFill>
              </a:rPr>
              <a:t>,v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</a:t>
            </a:r>
            <a:r>
              <a:rPr lang="fr-FR" sz="2200" dirty="0" smtClean="0">
                <a:solidFill>
                  <a:srgbClr val="008000"/>
                </a:solidFill>
              </a:rPr>
              <a:t>);…</a:t>
            </a:r>
            <a:r>
              <a:rPr lang="fr-FR" sz="2200" dirty="0">
                <a:solidFill>
                  <a:srgbClr val="008000"/>
                </a:solidFill>
              </a:rPr>
              <a:t>;</a:t>
            </a:r>
            <a:r>
              <a:rPr lang="fr-FR" sz="2200" dirty="0" smtClean="0">
                <a:solidFill>
                  <a:srgbClr val="008000"/>
                </a:solidFill>
              </a:rPr>
              <a:t>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i </a:t>
            </a:r>
            <a:r>
              <a:rPr lang="fr-FR" sz="2200" i="1" dirty="0" smtClean="0">
                <a:solidFill>
                  <a:srgbClr val="008000"/>
                </a:solidFill>
              </a:rPr>
              <a:t>,v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i</a:t>
            </a:r>
            <a:r>
              <a:rPr lang="fr-FR" sz="2200" dirty="0">
                <a:solidFill>
                  <a:srgbClr val="008000"/>
                </a:solidFill>
              </a:rPr>
              <a:t>)]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8031163" y="23114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44077" name="ZoneTexte 126"/>
          <p:cNvSpPr txBox="1">
            <a:spLocks noChangeArrowheads="1"/>
          </p:cNvSpPr>
          <p:nvPr/>
        </p:nvSpPr>
        <p:spPr bwMode="auto">
          <a:xfrm>
            <a:off x="6675438" y="4311650"/>
            <a:ext cx="576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44078" name="Grouper 128"/>
          <p:cNvGrpSpPr>
            <a:grpSpLocks/>
          </p:cNvGrpSpPr>
          <p:nvPr/>
        </p:nvGrpSpPr>
        <p:grpSpPr bwMode="auto">
          <a:xfrm>
            <a:off x="534988" y="4175125"/>
            <a:ext cx="8158162" cy="588963"/>
            <a:chOff x="507206" y="3354403"/>
            <a:chExt cx="8158464" cy="590287"/>
          </a:xfrm>
        </p:grpSpPr>
        <p:sp>
          <p:nvSpPr>
            <p:cNvPr id="130" name="Ellipse 129"/>
            <p:cNvSpPr/>
            <p:nvPr/>
          </p:nvSpPr>
          <p:spPr bwMode="auto">
            <a:xfrm>
              <a:off x="5366723" y="335440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3" name="Ellipse 132"/>
            <p:cNvSpPr/>
            <p:nvPr/>
          </p:nvSpPr>
          <p:spPr bwMode="auto">
            <a:xfrm>
              <a:off x="8017946" y="3368723"/>
              <a:ext cx="647724" cy="575967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n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507206" y="336872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35" name="Ellipse 134"/>
            <p:cNvSpPr/>
            <p:nvPr/>
          </p:nvSpPr>
          <p:spPr bwMode="auto">
            <a:xfrm>
              <a:off x="2925058" y="336872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9" name="Forme libre 138"/>
          <p:cNvSpPr/>
          <p:nvPr/>
        </p:nvSpPr>
        <p:spPr>
          <a:xfrm flipV="1">
            <a:off x="844550" y="3622675"/>
            <a:ext cx="2424113" cy="554038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60381"/>
              <a:gd name="connsiteX1" fmla="*/ 1270610 w 4189841"/>
              <a:gd name="connsiteY1" fmla="*/ 624967 h 660381"/>
              <a:gd name="connsiteX2" fmla="*/ 3313043 w 4189841"/>
              <a:gd name="connsiteY2" fmla="*/ 608281 h 660381"/>
              <a:gd name="connsiteX3" fmla="*/ 4189841 w 4189841"/>
              <a:gd name="connsiteY3" fmla="*/ 0 h 660381"/>
              <a:gd name="connsiteX0" fmla="*/ 0 w 4189841"/>
              <a:gd name="connsiteY0" fmla="*/ 13094 h 660381"/>
              <a:gd name="connsiteX1" fmla="*/ 1270610 w 4189841"/>
              <a:gd name="connsiteY1" fmla="*/ 624967 h 660381"/>
              <a:gd name="connsiteX2" fmla="*/ 3313043 w 4189841"/>
              <a:gd name="connsiteY2" fmla="*/ 608281 h 660381"/>
              <a:gd name="connsiteX3" fmla="*/ 4189841 w 4189841"/>
              <a:gd name="connsiteY3" fmla="*/ 0 h 660381"/>
              <a:gd name="connsiteX0" fmla="*/ 179 w 4190020"/>
              <a:gd name="connsiteY0" fmla="*/ 13094 h 660381"/>
              <a:gd name="connsiteX1" fmla="*/ 1270789 w 4190020"/>
              <a:gd name="connsiteY1" fmla="*/ 624967 h 660381"/>
              <a:gd name="connsiteX2" fmla="*/ 3313222 w 4190020"/>
              <a:gd name="connsiteY2" fmla="*/ 608281 h 660381"/>
              <a:gd name="connsiteX3" fmla="*/ 4190020 w 4190020"/>
              <a:gd name="connsiteY3" fmla="*/ 0 h 660381"/>
              <a:gd name="connsiteX0" fmla="*/ 179 w 4190020"/>
              <a:gd name="connsiteY0" fmla="*/ 13094 h 660381"/>
              <a:gd name="connsiteX1" fmla="*/ 1270789 w 4190020"/>
              <a:gd name="connsiteY1" fmla="*/ 624967 h 660381"/>
              <a:gd name="connsiteX2" fmla="*/ 3313222 w 4190020"/>
              <a:gd name="connsiteY2" fmla="*/ 608281 h 660381"/>
              <a:gd name="connsiteX3" fmla="*/ 4190020 w 4190020"/>
              <a:gd name="connsiteY3" fmla="*/ 0 h 6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020" h="660381">
                <a:moveTo>
                  <a:pt x="179" y="13094"/>
                </a:moveTo>
                <a:cubicBezTo>
                  <a:pt x="-17505" y="532990"/>
                  <a:pt x="1281974" y="621027"/>
                  <a:pt x="1270789" y="624967"/>
                </a:cubicBezTo>
                <a:cubicBezTo>
                  <a:pt x="1259604" y="628907"/>
                  <a:pt x="2826684" y="712442"/>
                  <a:pt x="3313222" y="608281"/>
                </a:cubicBezTo>
                <a:cubicBezTo>
                  <a:pt x="3799760" y="504120"/>
                  <a:pt x="4000241" y="448152"/>
                  <a:pt x="4190020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" name="Forme libre 142"/>
          <p:cNvSpPr/>
          <p:nvPr/>
        </p:nvSpPr>
        <p:spPr>
          <a:xfrm>
            <a:off x="833438" y="4779963"/>
            <a:ext cx="7493000" cy="579437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57930"/>
              <a:gd name="connsiteX1" fmla="*/ 924508 w 4189841"/>
              <a:gd name="connsiteY1" fmla="*/ 618617 h 657930"/>
              <a:gd name="connsiteX2" fmla="*/ 3313043 w 4189841"/>
              <a:gd name="connsiteY2" fmla="*/ 608281 h 657930"/>
              <a:gd name="connsiteX3" fmla="*/ 4189841 w 4189841"/>
              <a:gd name="connsiteY3" fmla="*/ 0 h 657930"/>
              <a:gd name="connsiteX0" fmla="*/ 0 w 4189841"/>
              <a:gd name="connsiteY0" fmla="*/ 13094 h 657930"/>
              <a:gd name="connsiteX1" fmla="*/ 924508 w 4189841"/>
              <a:gd name="connsiteY1" fmla="*/ 618617 h 657930"/>
              <a:gd name="connsiteX2" fmla="*/ 3313043 w 4189841"/>
              <a:gd name="connsiteY2" fmla="*/ 608281 h 657930"/>
              <a:gd name="connsiteX3" fmla="*/ 4189841 w 4189841"/>
              <a:gd name="connsiteY3" fmla="*/ 0 h 657930"/>
              <a:gd name="connsiteX0" fmla="*/ 0 w 4189841"/>
              <a:gd name="connsiteY0" fmla="*/ 13094 h 645777"/>
              <a:gd name="connsiteX1" fmla="*/ 550505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45777"/>
              <a:gd name="connsiteX1" fmla="*/ 550505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62979"/>
              <a:gd name="connsiteX1" fmla="*/ 876559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62979"/>
              <a:gd name="connsiteX1" fmla="*/ 876559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700356"/>
              <a:gd name="connsiteX1" fmla="*/ 876559 w 4189841"/>
              <a:gd name="connsiteY1" fmla="*/ 631317 h 700356"/>
              <a:gd name="connsiteX2" fmla="*/ 3277081 w 4189841"/>
              <a:gd name="connsiteY2" fmla="*/ 700356 h 700356"/>
              <a:gd name="connsiteX3" fmla="*/ 3719939 w 4189841"/>
              <a:gd name="connsiteY3" fmla="*/ 498135 h 700356"/>
              <a:gd name="connsiteX4" fmla="*/ 4189841 w 4189841"/>
              <a:gd name="connsiteY4" fmla="*/ 0 h 700356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755901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755901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0883"/>
              <a:gd name="connsiteX1" fmla="*/ 876559 w 4189841"/>
              <a:gd name="connsiteY1" fmla="*/ 631317 h 700883"/>
              <a:gd name="connsiteX2" fmla="*/ 3277081 w 4189841"/>
              <a:gd name="connsiteY2" fmla="*/ 700356 h 700883"/>
              <a:gd name="connsiteX3" fmla="*/ 3755901 w 4189841"/>
              <a:gd name="connsiteY3" fmla="*/ 529885 h 700883"/>
              <a:gd name="connsiteX4" fmla="*/ 4189841 w 4189841"/>
              <a:gd name="connsiteY4" fmla="*/ 0 h 700883"/>
              <a:gd name="connsiteX0" fmla="*/ 0 w 4189841"/>
              <a:gd name="connsiteY0" fmla="*/ 13094 h 701959"/>
              <a:gd name="connsiteX1" fmla="*/ 876559 w 4189841"/>
              <a:gd name="connsiteY1" fmla="*/ 631317 h 701959"/>
              <a:gd name="connsiteX2" fmla="*/ 3277081 w 4189841"/>
              <a:gd name="connsiteY2" fmla="*/ 700356 h 701959"/>
              <a:gd name="connsiteX3" fmla="*/ 3794260 w 4189841"/>
              <a:gd name="connsiteY3" fmla="*/ 548935 h 701959"/>
              <a:gd name="connsiteX4" fmla="*/ 4189841 w 4189841"/>
              <a:gd name="connsiteY4" fmla="*/ 0 h 701959"/>
              <a:gd name="connsiteX0" fmla="*/ 0 w 4189841"/>
              <a:gd name="connsiteY0" fmla="*/ 13094 h 701959"/>
              <a:gd name="connsiteX1" fmla="*/ 876559 w 4189841"/>
              <a:gd name="connsiteY1" fmla="*/ 631317 h 701959"/>
              <a:gd name="connsiteX2" fmla="*/ 3277081 w 4189841"/>
              <a:gd name="connsiteY2" fmla="*/ 700356 h 701959"/>
              <a:gd name="connsiteX3" fmla="*/ 3794260 w 4189841"/>
              <a:gd name="connsiteY3" fmla="*/ 548935 h 701959"/>
              <a:gd name="connsiteX4" fmla="*/ 4189841 w 4189841"/>
              <a:gd name="connsiteY4" fmla="*/ 0 h 701959"/>
              <a:gd name="connsiteX0" fmla="*/ 0 w 4189841"/>
              <a:gd name="connsiteY0" fmla="*/ 13094 h 762953"/>
              <a:gd name="connsiteX1" fmla="*/ 876559 w 4189841"/>
              <a:gd name="connsiteY1" fmla="*/ 631317 h 762953"/>
              <a:gd name="connsiteX2" fmla="*/ 3277081 w 4189841"/>
              <a:gd name="connsiteY2" fmla="*/ 700356 h 762953"/>
              <a:gd name="connsiteX3" fmla="*/ 3794260 w 4189841"/>
              <a:gd name="connsiteY3" fmla="*/ 548935 h 762953"/>
              <a:gd name="connsiteX4" fmla="*/ 4189841 w 4189841"/>
              <a:gd name="connsiteY4" fmla="*/ 0 h 762953"/>
              <a:gd name="connsiteX0" fmla="*/ 0 w 4189841"/>
              <a:gd name="connsiteY0" fmla="*/ 13094 h 769356"/>
              <a:gd name="connsiteX1" fmla="*/ 876559 w 4189841"/>
              <a:gd name="connsiteY1" fmla="*/ 631317 h 769356"/>
              <a:gd name="connsiteX2" fmla="*/ 3277081 w 4189841"/>
              <a:gd name="connsiteY2" fmla="*/ 700356 h 769356"/>
              <a:gd name="connsiteX3" fmla="*/ 3794260 w 4189841"/>
              <a:gd name="connsiteY3" fmla="*/ 548935 h 769356"/>
              <a:gd name="connsiteX4" fmla="*/ 4189841 w 4189841"/>
              <a:gd name="connsiteY4" fmla="*/ 0 h 769356"/>
              <a:gd name="connsiteX0" fmla="*/ 0 w 4189841"/>
              <a:gd name="connsiteY0" fmla="*/ 13094 h 700674"/>
              <a:gd name="connsiteX1" fmla="*/ 876559 w 4189841"/>
              <a:gd name="connsiteY1" fmla="*/ 631317 h 700674"/>
              <a:gd name="connsiteX2" fmla="*/ 3277081 w 4189841"/>
              <a:gd name="connsiteY2" fmla="*/ 700356 h 700674"/>
              <a:gd name="connsiteX3" fmla="*/ 3794260 w 4189841"/>
              <a:gd name="connsiteY3" fmla="*/ 548935 h 700674"/>
              <a:gd name="connsiteX4" fmla="*/ 4189841 w 4189841"/>
              <a:gd name="connsiteY4" fmla="*/ 0 h 700674"/>
              <a:gd name="connsiteX0" fmla="*/ 0 w 4189841"/>
              <a:gd name="connsiteY0" fmla="*/ 13094 h 700413"/>
              <a:gd name="connsiteX1" fmla="*/ 876559 w 4189841"/>
              <a:gd name="connsiteY1" fmla="*/ 631317 h 700413"/>
              <a:gd name="connsiteX2" fmla="*/ 3277081 w 4189841"/>
              <a:gd name="connsiteY2" fmla="*/ 700356 h 700413"/>
              <a:gd name="connsiteX3" fmla="*/ 3794260 w 4189841"/>
              <a:gd name="connsiteY3" fmla="*/ 548935 h 700413"/>
              <a:gd name="connsiteX4" fmla="*/ 4189841 w 4189841"/>
              <a:gd name="connsiteY4" fmla="*/ 0 h 700413"/>
              <a:gd name="connsiteX0" fmla="*/ 0 w 4189841"/>
              <a:gd name="connsiteY0" fmla="*/ 13094 h 702527"/>
              <a:gd name="connsiteX1" fmla="*/ 876559 w 4189841"/>
              <a:gd name="connsiteY1" fmla="*/ 631317 h 702527"/>
              <a:gd name="connsiteX2" fmla="*/ 3277081 w 4189841"/>
              <a:gd name="connsiteY2" fmla="*/ 700356 h 702527"/>
              <a:gd name="connsiteX3" fmla="*/ 3894954 w 4189841"/>
              <a:gd name="connsiteY3" fmla="*/ 533060 h 702527"/>
              <a:gd name="connsiteX4" fmla="*/ 4189841 w 4189841"/>
              <a:gd name="connsiteY4" fmla="*/ 0 h 702527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3290"/>
              <a:gd name="connsiteX1" fmla="*/ 876559 w 4189841"/>
              <a:gd name="connsiteY1" fmla="*/ 631317 h 703290"/>
              <a:gd name="connsiteX2" fmla="*/ 3277081 w 4189841"/>
              <a:gd name="connsiteY2" fmla="*/ 700356 h 703290"/>
              <a:gd name="connsiteX3" fmla="*/ 3974071 w 4189841"/>
              <a:gd name="connsiteY3" fmla="*/ 548935 h 703290"/>
              <a:gd name="connsiteX4" fmla="*/ 4189841 w 4189841"/>
              <a:gd name="connsiteY4" fmla="*/ 0 h 703290"/>
              <a:gd name="connsiteX0" fmla="*/ 0 w 4189841"/>
              <a:gd name="connsiteY0" fmla="*/ 13094 h 702443"/>
              <a:gd name="connsiteX1" fmla="*/ 876559 w 4189841"/>
              <a:gd name="connsiteY1" fmla="*/ 631317 h 702443"/>
              <a:gd name="connsiteX2" fmla="*/ 3277081 w 4189841"/>
              <a:gd name="connsiteY2" fmla="*/ 700356 h 702443"/>
              <a:gd name="connsiteX3" fmla="*/ 3974071 w 4189841"/>
              <a:gd name="connsiteY3" fmla="*/ 548935 h 702443"/>
              <a:gd name="connsiteX4" fmla="*/ 4189841 w 4189841"/>
              <a:gd name="connsiteY4" fmla="*/ 0 h 702443"/>
              <a:gd name="connsiteX0" fmla="*/ 0 w 4189841"/>
              <a:gd name="connsiteY0" fmla="*/ 13094 h 702443"/>
              <a:gd name="connsiteX1" fmla="*/ 876559 w 4189841"/>
              <a:gd name="connsiteY1" fmla="*/ 631317 h 702443"/>
              <a:gd name="connsiteX2" fmla="*/ 3277081 w 4189841"/>
              <a:gd name="connsiteY2" fmla="*/ 700356 h 702443"/>
              <a:gd name="connsiteX3" fmla="*/ 3974071 w 4189841"/>
              <a:gd name="connsiteY3" fmla="*/ 548935 h 702443"/>
              <a:gd name="connsiteX4" fmla="*/ 4189841 w 4189841"/>
              <a:gd name="connsiteY4" fmla="*/ 0 h 70244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0892"/>
              <a:gd name="connsiteX1" fmla="*/ 876559 w 4189841"/>
              <a:gd name="connsiteY1" fmla="*/ 631317 h 700892"/>
              <a:gd name="connsiteX2" fmla="*/ 3277081 w 4189841"/>
              <a:gd name="connsiteY2" fmla="*/ 700356 h 700892"/>
              <a:gd name="connsiteX3" fmla="*/ 3849405 w 4189841"/>
              <a:gd name="connsiteY3" fmla="*/ 539410 h 700892"/>
              <a:gd name="connsiteX4" fmla="*/ 4189841 w 4189841"/>
              <a:gd name="connsiteY4" fmla="*/ 0 h 700892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1108"/>
              <a:gd name="connsiteX1" fmla="*/ 876559 w 4189841"/>
              <a:gd name="connsiteY1" fmla="*/ 631317 h 701108"/>
              <a:gd name="connsiteX2" fmla="*/ 3277081 w 4189841"/>
              <a:gd name="connsiteY2" fmla="*/ 700356 h 701108"/>
              <a:gd name="connsiteX3" fmla="*/ 3839815 w 4189841"/>
              <a:gd name="connsiteY3" fmla="*/ 577510 h 701108"/>
              <a:gd name="connsiteX4" fmla="*/ 4189841 w 4189841"/>
              <a:gd name="connsiteY4" fmla="*/ 0 h 701108"/>
              <a:gd name="connsiteX0" fmla="*/ 0 w 4189841"/>
              <a:gd name="connsiteY0" fmla="*/ 13094 h 702231"/>
              <a:gd name="connsiteX1" fmla="*/ 890944 w 4189841"/>
              <a:gd name="connsiteY1" fmla="*/ 653542 h 702231"/>
              <a:gd name="connsiteX2" fmla="*/ 3277081 w 4189841"/>
              <a:gd name="connsiteY2" fmla="*/ 700356 h 702231"/>
              <a:gd name="connsiteX3" fmla="*/ 3839815 w 4189841"/>
              <a:gd name="connsiteY3" fmla="*/ 577510 h 702231"/>
              <a:gd name="connsiteX4" fmla="*/ 4189841 w 4189841"/>
              <a:gd name="connsiteY4" fmla="*/ 0 h 702231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839815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923726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923726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3661"/>
              <a:gd name="connsiteX1" fmla="*/ 905389 w 4189841"/>
              <a:gd name="connsiteY1" fmla="*/ 669228 h 703661"/>
              <a:gd name="connsiteX2" fmla="*/ 3277081 w 4189841"/>
              <a:gd name="connsiteY2" fmla="*/ 700356 h 703661"/>
              <a:gd name="connsiteX3" fmla="*/ 3923726 w 4189841"/>
              <a:gd name="connsiteY3" fmla="*/ 577510 h 703661"/>
              <a:gd name="connsiteX4" fmla="*/ 4189841 w 4189841"/>
              <a:gd name="connsiteY4" fmla="*/ 0 h 703661"/>
              <a:gd name="connsiteX0" fmla="*/ 0 w 4189841"/>
              <a:gd name="connsiteY0" fmla="*/ 13094 h 678928"/>
              <a:gd name="connsiteX1" fmla="*/ 905389 w 4189841"/>
              <a:gd name="connsiteY1" fmla="*/ 669228 h 678928"/>
              <a:gd name="connsiteX2" fmla="*/ 3258144 w 4189841"/>
              <a:gd name="connsiteY2" fmla="*/ 671970 h 678928"/>
              <a:gd name="connsiteX3" fmla="*/ 3923726 w 4189841"/>
              <a:gd name="connsiteY3" fmla="*/ 577510 h 678928"/>
              <a:gd name="connsiteX4" fmla="*/ 4189841 w 4189841"/>
              <a:gd name="connsiteY4" fmla="*/ 0 h 67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41" h="678928">
                <a:moveTo>
                  <a:pt x="0" y="13094"/>
                </a:moveTo>
                <a:cubicBezTo>
                  <a:pt x="83444" y="710790"/>
                  <a:pt x="916574" y="665288"/>
                  <a:pt x="905389" y="669228"/>
                </a:cubicBezTo>
                <a:cubicBezTo>
                  <a:pt x="894204" y="673168"/>
                  <a:pt x="2755088" y="687256"/>
                  <a:pt x="3258144" y="671970"/>
                </a:cubicBezTo>
                <a:cubicBezTo>
                  <a:pt x="3761200" y="656684"/>
                  <a:pt x="3803969" y="659840"/>
                  <a:pt x="3923726" y="577510"/>
                </a:cubicBezTo>
                <a:cubicBezTo>
                  <a:pt x="4029105" y="501530"/>
                  <a:pt x="4135499" y="400523"/>
                  <a:pt x="4189841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7" name="Forme libre 146"/>
          <p:cNvSpPr/>
          <p:nvPr/>
        </p:nvSpPr>
        <p:spPr>
          <a:xfrm>
            <a:off x="827088" y="4791075"/>
            <a:ext cx="4895850" cy="561975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62979"/>
              <a:gd name="connsiteX1" fmla="*/ 924508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62979"/>
              <a:gd name="connsiteX1" fmla="*/ 924508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43612"/>
              <a:gd name="connsiteX1" fmla="*/ 924508 w 4189841"/>
              <a:gd name="connsiteY1" fmla="*/ 631317 h 643612"/>
              <a:gd name="connsiteX2" fmla="*/ 3313043 w 4189841"/>
              <a:gd name="connsiteY2" fmla="*/ 608281 h 643612"/>
              <a:gd name="connsiteX3" fmla="*/ 4078661 w 4189841"/>
              <a:gd name="connsiteY3" fmla="*/ 275884 h 643612"/>
              <a:gd name="connsiteX4" fmla="*/ 4189841 w 4189841"/>
              <a:gd name="connsiteY4" fmla="*/ 0 h 643612"/>
              <a:gd name="connsiteX0" fmla="*/ 0 w 4189841"/>
              <a:gd name="connsiteY0" fmla="*/ 13094 h 643612"/>
              <a:gd name="connsiteX1" fmla="*/ 924508 w 4189841"/>
              <a:gd name="connsiteY1" fmla="*/ 631317 h 643612"/>
              <a:gd name="connsiteX2" fmla="*/ 3313043 w 4189841"/>
              <a:gd name="connsiteY2" fmla="*/ 608281 h 643612"/>
              <a:gd name="connsiteX3" fmla="*/ 4078661 w 4189841"/>
              <a:gd name="connsiteY3" fmla="*/ 275884 h 643612"/>
              <a:gd name="connsiteX4" fmla="*/ 4189841 w 4189841"/>
              <a:gd name="connsiteY4" fmla="*/ 0 h 643612"/>
              <a:gd name="connsiteX0" fmla="*/ 0 w 4216739"/>
              <a:gd name="connsiteY0" fmla="*/ 13094 h 643823"/>
              <a:gd name="connsiteX1" fmla="*/ 924508 w 4216739"/>
              <a:gd name="connsiteY1" fmla="*/ 631317 h 643823"/>
              <a:gd name="connsiteX2" fmla="*/ 3313043 w 4216739"/>
              <a:gd name="connsiteY2" fmla="*/ 608281 h 643823"/>
              <a:gd name="connsiteX3" fmla="*/ 4142161 w 4216739"/>
              <a:gd name="connsiteY3" fmla="*/ 272709 h 643823"/>
              <a:gd name="connsiteX4" fmla="*/ 4189841 w 4216739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65102"/>
              <a:gd name="connsiteX1" fmla="*/ 924508 w 4189841"/>
              <a:gd name="connsiteY1" fmla="*/ 631317 h 665102"/>
              <a:gd name="connsiteX2" fmla="*/ 3132068 w 4189841"/>
              <a:gd name="connsiteY2" fmla="*/ 659081 h 665102"/>
              <a:gd name="connsiteX3" fmla="*/ 3916736 w 4189841"/>
              <a:gd name="connsiteY3" fmla="*/ 498134 h 665102"/>
              <a:gd name="connsiteX4" fmla="*/ 4189841 w 4189841"/>
              <a:gd name="connsiteY4" fmla="*/ 0 h 665102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62984"/>
              <a:gd name="connsiteX1" fmla="*/ 924508 w 4189841"/>
              <a:gd name="connsiteY1" fmla="*/ 631317 h 662984"/>
              <a:gd name="connsiteX2" fmla="*/ 3132068 w 4189841"/>
              <a:gd name="connsiteY2" fmla="*/ 659081 h 662984"/>
              <a:gd name="connsiteX3" fmla="*/ 3865936 w 4189841"/>
              <a:gd name="connsiteY3" fmla="*/ 533059 h 662984"/>
              <a:gd name="connsiteX4" fmla="*/ 4189841 w 4189841"/>
              <a:gd name="connsiteY4" fmla="*/ 0 h 662984"/>
              <a:gd name="connsiteX0" fmla="*/ 0 w 4189841"/>
              <a:gd name="connsiteY0" fmla="*/ 13094 h 667350"/>
              <a:gd name="connsiteX1" fmla="*/ 924508 w 4189841"/>
              <a:gd name="connsiteY1" fmla="*/ 631317 h 667350"/>
              <a:gd name="connsiteX2" fmla="*/ 3132068 w 4189841"/>
              <a:gd name="connsiteY2" fmla="*/ 659081 h 667350"/>
              <a:gd name="connsiteX3" fmla="*/ 3869111 w 4189841"/>
              <a:gd name="connsiteY3" fmla="*/ 463209 h 667350"/>
              <a:gd name="connsiteX4" fmla="*/ 4189841 w 4189841"/>
              <a:gd name="connsiteY4" fmla="*/ 0 h 667350"/>
              <a:gd name="connsiteX0" fmla="*/ 0 w 4189841"/>
              <a:gd name="connsiteY0" fmla="*/ 13094 h 675907"/>
              <a:gd name="connsiteX1" fmla="*/ 924508 w 4189841"/>
              <a:gd name="connsiteY1" fmla="*/ 631317 h 675907"/>
              <a:gd name="connsiteX2" fmla="*/ 2801868 w 4189841"/>
              <a:gd name="connsiteY2" fmla="*/ 668606 h 675907"/>
              <a:gd name="connsiteX3" fmla="*/ 3869111 w 4189841"/>
              <a:gd name="connsiteY3" fmla="*/ 463209 h 675907"/>
              <a:gd name="connsiteX4" fmla="*/ 4189841 w 4189841"/>
              <a:gd name="connsiteY4" fmla="*/ 0 h 675907"/>
              <a:gd name="connsiteX0" fmla="*/ 0 w 4189841"/>
              <a:gd name="connsiteY0" fmla="*/ 13094 h 669850"/>
              <a:gd name="connsiteX1" fmla="*/ 924508 w 4189841"/>
              <a:gd name="connsiteY1" fmla="*/ 631317 h 669850"/>
              <a:gd name="connsiteX2" fmla="*/ 2801868 w 4189841"/>
              <a:gd name="connsiteY2" fmla="*/ 668606 h 669850"/>
              <a:gd name="connsiteX3" fmla="*/ 3869111 w 4189841"/>
              <a:gd name="connsiteY3" fmla="*/ 463209 h 669850"/>
              <a:gd name="connsiteX4" fmla="*/ 4189841 w 4189841"/>
              <a:gd name="connsiteY4" fmla="*/ 0 h 669850"/>
              <a:gd name="connsiteX0" fmla="*/ 0 w 4189841"/>
              <a:gd name="connsiteY0" fmla="*/ 13094 h 669850"/>
              <a:gd name="connsiteX1" fmla="*/ 924508 w 4189841"/>
              <a:gd name="connsiteY1" fmla="*/ 631317 h 669850"/>
              <a:gd name="connsiteX2" fmla="*/ 2801868 w 4189841"/>
              <a:gd name="connsiteY2" fmla="*/ 668606 h 669850"/>
              <a:gd name="connsiteX3" fmla="*/ 3869111 w 4189841"/>
              <a:gd name="connsiteY3" fmla="*/ 463209 h 669850"/>
              <a:gd name="connsiteX4" fmla="*/ 4189841 w 4189841"/>
              <a:gd name="connsiteY4" fmla="*/ 0 h 669850"/>
              <a:gd name="connsiteX0" fmla="*/ 0 w 4189841"/>
              <a:gd name="connsiteY0" fmla="*/ 13094 h 672070"/>
              <a:gd name="connsiteX1" fmla="*/ 924508 w 4189841"/>
              <a:gd name="connsiteY1" fmla="*/ 631317 h 672070"/>
              <a:gd name="connsiteX2" fmla="*/ 2801868 w 4189841"/>
              <a:gd name="connsiteY2" fmla="*/ 668606 h 672070"/>
              <a:gd name="connsiteX3" fmla="*/ 3824661 w 4189841"/>
              <a:gd name="connsiteY3" fmla="*/ 529884 h 672070"/>
              <a:gd name="connsiteX4" fmla="*/ 4189841 w 4189841"/>
              <a:gd name="connsiteY4" fmla="*/ 0 h 672070"/>
              <a:gd name="connsiteX0" fmla="*/ 0 w 4189841"/>
              <a:gd name="connsiteY0" fmla="*/ 13094 h 672070"/>
              <a:gd name="connsiteX1" fmla="*/ 924508 w 4189841"/>
              <a:gd name="connsiteY1" fmla="*/ 631317 h 672070"/>
              <a:gd name="connsiteX2" fmla="*/ 2801868 w 4189841"/>
              <a:gd name="connsiteY2" fmla="*/ 668606 h 672070"/>
              <a:gd name="connsiteX3" fmla="*/ 3824661 w 4189841"/>
              <a:gd name="connsiteY3" fmla="*/ 529884 h 672070"/>
              <a:gd name="connsiteX4" fmla="*/ 4189841 w 4189841"/>
              <a:gd name="connsiteY4" fmla="*/ 0 h 672070"/>
              <a:gd name="connsiteX0" fmla="*/ 0 w 4189841"/>
              <a:gd name="connsiteY0" fmla="*/ 13094 h 672407"/>
              <a:gd name="connsiteX1" fmla="*/ 924508 w 4189841"/>
              <a:gd name="connsiteY1" fmla="*/ 631317 h 672407"/>
              <a:gd name="connsiteX2" fmla="*/ 2801868 w 4189841"/>
              <a:gd name="connsiteY2" fmla="*/ 668606 h 672407"/>
              <a:gd name="connsiteX3" fmla="*/ 3789736 w 4189841"/>
              <a:gd name="connsiteY3" fmla="*/ 523534 h 672407"/>
              <a:gd name="connsiteX4" fmla="*/ 4189841 w 4189841"/>
              <a:gd name="connsiteY4" fmla="*/ 0 h 672407"/>
              <a:gd name="connsiteX0" fmla="*/ 0 w 4189841"/>
              <a:gd name="connsiteY0" fmla="*/ 13094 h 672407"/>
              <a:gd name="connsiteX1" fmla="*/ 924508 w 4189841"/>
              <a:gd name="connsiteY1" fmla="*/ 631317 h 672407"/>
              <a:gd name="connsiteX2" fmla="*/ 2801868 w 4189841"/>
              <a:gd name="connsiteY2" fmla="*/ 668606 h 672407"/>
              <a:gd name="connsiteX3" fmla="*/ 3789736 w 4189841"/>
              <a:gd name="connsiteY3" fmla="*/ 523534 h 672407"/>
              <a:gd name="connsiteX4" fmla="*/ 4189841 w 4189841"/>
              <a:gd name="connsiteY4" fmla="*/ 0 h 672407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0660"/>
              <a:gd name="connsiteX1" fmla="*/ 924508 w 4189841"/>
              <a:gd name="connsiteY1" fmla="*/ 631317 h 670660"/>
              <a:gd name="connsiteX2" fmla="*/ 2801868 w 4189841"/>
              <a:gd name="connsiteY2" fmla="*/ 668606 h 670660"/>
              <a:gd name="connsiteX3" fmla="*/ 3735761 w 4189841"/>
              <a:gd name="connsiteY3" fmla="*/ 558459 h 670660"/>
              <a:gd name="connsiteX4" fmla="*/ 4189841 w 4189841"/>
              <a:gd name="connsiteY4" fmla="*/ 0 h 670660"/>
              <a:gd name="connsiteX0" fmla="*/ 0 w 4189841"/>
              <a:gd name="connsiteY0" fmla="*/ 13094 h 670660"/>
              <a:gd name="connsiteX1" fmla="*/ 924508 w 4189841"/>
              <a:gd name="connsiteY1" fmla="*/ 631317 h 670660"/>
              <a:gd name="connsiteX2" fmla="*/ 2801868 w 4189841"/>
              <a:gd name="connsiteY2" fmla="*/ 668606 h 670660"/>
              <a:gd name="connsiteX3" fmla="*/ 3735761 w 4189841"/>
              <a:gd name="connsiteY3" fmla="*/ 558459 h 670660"/>
              <a:gd name="connsiteX4" fmla="*/ 4189841 w 4189841"/>
              <a:gd name="connsiteY4" fmla="*/ 0 h 670660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90409"/>
              <a:gd name="connsiteY0" fmla="*/ 13094 h 671578"/>
              <a:gd name="connsiteX1" fmla="*/ 924508 w 4190409"/>
              <a:gd name="connsiteY1" fmla="*/ 631317 h 671578"/>
              <a:gd name="connsiteX2" fmla="*/ 2801868 w 4190409"/>
              <a:gd name="connsiteY2" fmla="*/ 668606 h 671578"/>
              <a:gd name="connsiteX3" fmla="*/ 3818311 w 4190409"/>
              <a:gd name="connsiteY3" fmla="*/ 539409 h 671578"/>
              <a:gd name="connsiteX4" fmla="*/ 4189841 w 4190409"/>
              <a:gd name="connsiteY4" fmla="*/ 0 h 671578"/>
              <a:gd name="connsiteX0" fmla="*/ 0 w 4190409"/>
              <a:gd name="connsiteY0" fmla="*/ 13094 h 671578"/>
              <a:gd name="connsiteX1" fmla="*/ 924508 w 4190409"/>
              <a:gd name="connsiteY1" fmla="*/ 631317 h 671578"/>
              <a:gd name="connsiteX2" fmla="*/ 2801868 w 4190409"/>
              <a:gd name="connsiteY2" fmla="*/ 668606 h 671578"/>
              <a:gd name="connsiteX3" fmla="*/ 3818311 w 4190409"/>
              <a:gd name="connsiteY3" fmla="*/ 539409 h 671578"/>
              <a:gd name="connsiteX4" fmla="*/ 4189841 w 4190409"/>
              <a:gd name="connsiteY4" fmla="*/ 0 h 671578"/>
              <a:gd name="connsiteX0" fmla="*/ 0 w 4190623"/>
              <a:gd name="connsiteY0" fmla="*/ 13094 h 671578"/>
              <a:gd name="connsiteX1" fmla="*/ 924508 w 4190623"/>
              <a:gd name="connsiteY1" fmla="*/ 631317 h 671578"/>
              <a:gd name="connsiteX2" fmla="*/ 2801868 w 4190623"/>
              <a:gd name="connsiteY2" fmla="*/ 668606 h 671578"/>
              <a:gd name="connsiteX3" fmla="*/ 3818311 w 4190623"/>
              <a:gd name="connsiteY3" fmla="*/ 539409 h 671578"/>
              <a:gd name="connsiteX4" fmla="*/ 4189841 w 4190623"/>
              <a:gd name="connsiteY4" fmla="*/ 0 h 671578"/>
              <a:gd name="connsiteX0" fmla="*/ 0 w 4190361"/>
              <a:gd name="connsiteY0" fmla="*/ 13094 h 671578"/>
              <a:gd name="connsiteX1" fmla="*/ 924508 w 4190361"/>
              <a:gd name="connsiteY1" fmla="*/ 631317 h 671578"/>
              <a:gd name="connsiteX2" fmla="*/ 2801868 w 4190361"/>
              <a:gd name="connsiteY2" fmla="*/ 668606 h 671578"/>
              <a:gd name="connsiteX3" fmla="*/ 3818311 w 4190361"/>
              <a:gd name="connsiteY3" fmla="*/ 539409 h 671578"/>
              <a:gd name="connsiteX4" fmla="*/ 4189841 w 419036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0806"/>
              <a:gd name="connsiteX1" fmla="*/ 924508 w 4189841"/>
              <a:gd name="connsiteY1" fmla="*/ 631317 h 670806"/>
              <a:gd name="connsiteX2" fmla="*/ 2801868 w 4189841"/>
              <a:gd name="connsiteY2" fmla="*/ 668606 h 670806"/>
              <a:gd name="connsiteX3" fmla="*/ 3726236 w 4189841"/>
              <a:gd name="connsiteY3" fmla="*/ 555284 h 670806"/>
              <a:gd name="connsiteX4" fmla="*/ 4189841 w 4189841"/>
              <a:gd name="connsiteY4" fmla="*/ 0 h 670806"/>
              <a:gd name="connsiteX0" fmla="*/ 0 w 4189841"/>
              <a:gd name="connsiteY0" fmla="*/ 13094 h 670806"/>
              <a:gd name="connsiteX1" fmla="*/ 924508 w 4189841"/>
              <a:gd name="connsiteY1" fmla="*/ 631317 h 670806"/>
              <a:gd name="connsiteX2" fmla="*/ 2801868 w 4189841"/>
              <a:gd name="connsiteY2" fmla="*/ 668606 h 670806"/>
              <a:gd name="connsiteX3" fmla="*/ 3726236 w 4189841"/>
              <a:gd name="connsiteY3" fmla="*/ 555284 h 670806"/>
              <a:gd name="connsiteX4" fmla="*/ 4189841 w 4189841"/>
              <a:gd name="connsiteY4" fmla="*/ 0 h 670806"/>
              <a:gd name="connsiteX0" fmla="*/ 0 w 4189841"/>
              <a:gd name="connsiteY0" fmla="*/ 13094 h 669653"/>
              <a:gd name="connsiteX1" fmla="*/ 935320 w 4189841"/>
              <a:gd name="connsiteY1" fmla="*/ 613522 h 669653"/>
              <a:gd name="connsiteX2" fmla="*/ 2801868 w 4189841"/>
              <a:gd name="connsiteY2" fmla="*/ 668606 h 669653"/>
              <a:gd name="connsiteX3" fmla="*/ 3726236 w 4189841"/>
              <a:gd name="connsiteY3" fmla="*/ 555284 h 669653"/>
              <a:gd name="connsiteX4" fmla="*/ 4189841 w 4189841"/>
              <a:gd name="connsiteY4" fmla="*/ 0 h 669653"/>
              <a:gd name="connsiteX0" fmla="*/ 0 w 4189841"/>
              <a:gd name="connsiteY0" fmla="*/ 13094 h 669653"/>
              <a:gd name="connsiteX1" fmla="*/ 935320 w 4189841"/>
              <a:gd name="connsiteY1" fmla="*/ 613522 h 669653"/>
              <a:gd name="connsiteX2" fmla="*/ 2801868 w 4189841"/>
              <a:gd name="connsiteY2" fmla="*/ 668606 h 669653"/>
              <a:gd name="connsiteX3" fmla="*/ 3726236 w 4189841"/>
              <a:gd name="connsiteY3" fmla="*/ 555284 h 669653"/>
              <a:gd name="connsiteX4" fmla="*/ 4189841 w 4189841"/>
              <a:gd name="connsiteY4" fmla="*/ 0 h 669653"/>
              <a:gd name="connsiteX0" fmla="*/ 0 w 4189841"/>
              <a:gd name="connsiteY0" fmla="*/ 13094 h 628716"/>
              <a:gd name="connsiteX1" fmla="*/ 935320 w 4189841"/>
              <a:gd name="connsiteY1" fmla="*/ 613522 h 628716"/>
              <a:gd name="connsiteX2" fmla="*/ 2106342 w 4189841"/>
              <a:gd name="connsiteY2" fmla="*/ 625896 h 628716"/>
              <a:gd name="connsiteX3" fmla="*/ 3726236 w 4189841"/>
              <a:gd name="connsiteY3" fmla="*/ 555284 h 628716"/>
              <a:gd name="connsiteX4" fmla="*/ 4189841 w 4189841"/>
              <a:gd name="connsiteY4" fmla="*/ 0 h 628716"/>
              <a:gd name="connsiteX0" fmla="*/ 0 w 4189841"/>
              <a:gd name="connsiteY0" fmla="*/ 13094 h 662659"/>
              <a:gd name="connsiteX1" fmla="*/ 935320 w 4189841"/>
              <a:gd name="connsiteY1" fmla="*/ 613522 h 662659"/>
              <a:gd name="connsiteX2" fmla="*/ 2106342 w 4189841"/>
              <a:gd name="connsiteY2" fmla="*/ 661489 h 662659"/>
              <a:gd name="connsiteX3" fmla="*/ 3726236 w 4189841"/>
              <a:gd name="connsiteY3" fmla="*/ 555284 h 662659"/>
              <a:gd name="connsiteX4" fmla="*/ 4189841 w 4189841"/>
              <a:gd name="connsiteY4" fmla="*/ 0 h 662659"/>
              <a:gd name="connsiteX0" fmla="*/ 0 w 4189841"/>
              <a:gd name="connsiteY0" fmla="*/ 13094 h 661701"/>
              <a:gd name="connsiteX1" fmla="*/ 935320 w 4189841"/>
              <a:gd name="connsiteY1" fmla="*/ 613522 h 661701"/>
              <a:gd name="connsiteX2" fmla="*/ 2106342 w 4189841"/>
              <a:gd name="connsiteY2" fmla="*/ 661489 h 661701"/>
              <a:gd name="connsiteX3" fmla="*/ 3740726 w 4189841"/>
              <a:gd name="connsiteY3" fmla="*/ 590876 h 661701"/>
              <a:gd name="connsiteX4" fmla="*/ 4189841 w 4189841"/>
              <a:gd name="connsiteY4" fmla="*/ 0 h 6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41" h="661701">
                <a:moveTo>
                  <a:pt x="0" y="13094"/>
                </a:moveTo>
                <a:cubicBezTo>
                  <a:pt x="137686" y="570038"/>
                  <a:pt x="946505" y="609582"/>
                  <a:pt x="935320" y="613522"/>
                </a:cubicBezTo>
                <a:cubicBezTo>
                  <a:pt x="924135" y="617462"/>
                  <a:pt x="1638774" y="665263"/>
                  <a:pt x="2106342" y="661489"/>
                </a:cubicBezTo>
                <a:cubicBezTo>
                  <a:pt x="2573910" y="657715"/>
                  <a:pt x="3562843" y="650981"/>
                  <a:pt x="3740726" y="590876"/>
                </a:cubicBezTo>
                <a:cubicBezTo>
                  <a:pt x="4004334" y="479971"/>
                  <a:pt x="4134835" y="263823"/>
                  <a:pt x="4189841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9" name="Forme libre 88"/>
          <p:cNvSpPr/>
          <p:nvPr/>
        </p:nvSpPr>
        <p:spPr>
          <a:xfrm flipH="1">
            <a:off x="812800" y="3524250"/>
            <a:ext cx="7534275" cy="681038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69579 h 369579"/>
              <a:gd name="connsiteX1" fmla="*/ 20898 w 1157415"/>
              <a:gd name="connsiteY1" fmla="*/ 237367 h 369579"/>
              <a:gd name="connsiteX2" fmla="*/ 194864 w 1157415"/>
              <a:gd name="connsiteY2" fmla="*/ 11031 h 369579"/>
              <a:gd name="connsiteX3" fmla="*/ 578534 w 1157415"/>
              <a:gd name="connsiteY3" fmla="*/ 33896 h 369579"/>
              <a:gd name="connsiteX4" fmla="*/ 957727 w 1157415"/>
              <a:gd name="connsiteY4" fmla="*/ 75104 h 369579"/>
              <a:gd name="connsiteX5" fmla="*/ 1100056 w 1157415"/>
              <a:gd name="connsiteY5" fmla="*/ 184996 h 369579"/>
              <a:gd name="connsiteX6" fmla="*/ 1157415 w 1157415"/>
              <a:gd name="connsiteY6" fmla="*/ 349153 h 369579"/>
              <a:gd name="connsiteX0" fmla="*/ 714 w 1157415"/>
              <a:gd name="connsiteY0" fmla="*/ 359839 h 359839"/>
              <a:gd name="connsiteX1" fmla="*/ 20898 w 1157415"/>
              <a:gd name="connsiteY1" fmla="*/ 227627 h 359839"/>
              <a:gd name="connsiteX2" fmla="*/ 194864 w 1157415"/>
              <a:gd name="connsiteY2" fmla="*/ 1291 h 359839"/>
              <a:gd name="connsiteX3" fmla="*/ 578534 w 1157415"/>
              <a:gd name="connsiteY3" fmla="*/ 24156 h 359839"/>
              <a:gd name="connsiteX4" fmla="*/ 957727 w 1157415"/>
              <a:gd name="connsiteY4" fmla="*/ 65364 h 359839"/>
              <a:gd name="connsiteX5" fmla="*/ 1100056 w 1157415"/>
              <a:gd name="connsiteY5" fmla="*/ 175256 h 359839"/>
              <a:gd name="connsiteX6" fmla="*/ 1157415 w 1157415"/>
              <a:gd name="connsiteY6" fmla="*/ 339413 h 359839"/>
              <a:gd name="connsiteX0" fmla="*/ 714 w 1157415"/>
              <a:gd name="connsiteY0" fmla="*/ 337543 h 337543"/>
              <a:gd name="connsiteX1" fmla="*/ 20898 w 1157415"/>
              <a:gd name="connsiteY1" fmla="*/ 205331 h 337543"/>
              <a:gd name="connsiteX2" fmla="*/ 192775 w 1157415"/>
              <a:gd name="connsiteY2" fmla="*/ 5274 h 337543"/>
              <a:gd name="connsiteX3" fmla="*/ 578534 w 1157415"/>
              <a:gd name="connsiteY3" fmla="*/ 1860 h 337543"/>
              <a:gd name="connsiteX4" fmla="*/ 957727 w 1157415"/>
              <a:gd name="connsiteY4" fmla="*/ 43068 h 337543"/>
              <a:gd name="connsiteX5" fmla="*/ 1100056 w 1157415"/>
              <a:gd name="connsiteY5" fmla="*/ 152960 h 337543"/>
              <a:gd name="connsiteX6" fmla="*/ 1157415 w 1157415"/>
              <a:gd name="connsiteY6" fmla="*/ 317117 h 337543"/>
              <a:gd name="connsiteX0" fmla="*/ 714 w 1157415"/>
              <a:gd name="connsiteY0" fmla="*/ 337543 h 337543"/>
              <a:gd name="connsiteX1" fmla="*/ 20898 w 1157415"/>
              <a:gd name="connsiteY1" fmla="*/ 205331 h 337543"/>
              <a:gd name="connsiteX2" fmla="*/ 192775 w 1157415"/>
              <a:gd name="connsiteY2" fmla="*/ 5274 h 337543"/>
              <a:gd name="connsiteX3" fmla="*/ 578534 w 1157415"/>
              <a:gd name="connsiteY3" fmla="*/ 1860 h 337543"/>
              <a:gd name="connsiteX4" fmla="*/ 957727 w 1157415"/>
              <a:gd name="connsiteY4" fmla="*/ 43068 h 337543"/>
              <a:gd name="connsiteX5" fmla="*/ 1106533 w 1157415"/>
              <a:gd name="connsiteY5" fmla="*/ 130148 h 337543"/>
              <a:gd name="connsiteX6" fmla="*/ 1157415 w 1157415"/>
              <a:gd name="connsiteY6" fmla="*/ 317117 h 337543"/>
              <a:gd name="connsiteX0" fmla="*/ 714 w 1157415"/>
              <a:gd name="connsiteY0" fmla="*/ 339991 h 339991"/>
              <a:gd name="connsiteX1" fmla="*/ 20898 w 1157415"/>
              <a:gd name="connsiteY1" fmla="*/ 207779 h 339991"/>
              <a:gd name="connsiteX2" fmla="*/ 192775 w 1157415"/>
              <a:gd name="connsiteY2" fmla="*/ 7722 h 339991"/>
              <a:gd name="connsiteX3" fmla="*/ 578534 w 1157415"/>
              <a:gd name="connsiteY3" fmla="*/ 4308 h 339991"/>
              <a:gd name="connsiteX4" fmla="*/ 957727 w 1157415"/>
              <a:gd name="connsiteY4" fmla="*/ 19444 h 339991"/>
              <a:gd name="connsiteX5" fmla="*/ 1106533 w 1157415"/>
              <a:gd name="connsiteY5" fmla="*/ 132596 h 339991"/>
              <a:gd name="connsiteX6" fmla="*/ 1157415 w 1157415"/>
              <a:gd name="connsiteY6" fmla="*/ 319565 h 339991"/>
              <a:gd name="connsiteX0" fmla="*/ 171 w 1156872"/>
              <a:gd name="connsiteY0" fmla="*/ 340453 h 340453"/>
              <a:gd name="connsiteX1" fmla="*/ 51444 w 1156872"/>
              <a:gd name="connsiteY1" fmla="*/ 94178 h 340453"/>
              <a:gd name="connsiteX2" fmla="*/ 192232 w 1156872"/>
              <a:gd name="connsiteY2" fmla="*/ 8184 h 340453"/>
              <a:gd name="connsiteX3" fmla="*/ 577991 w 1156872"/>
              <a:gd name="connsiteY3" fmla="*/ 4770 h 340453"/>
              <a:gd name="connsiteX4" fmla="*/ 957184 w 1156872"/>
              <a:gd name="connsiteY4" fmla="*/ 19906 h 340453"/>
              <a:gd name="connsiteX5" fmla="*/ 1105990 w 1156872"/>
              <a:gd name="connsiteY5" fmla="*/ 133058 h 340453"/>
              <a:gd name="connsiteX6" fmla="*/ 1156872 w 1156872"/>
              <a:gd name="connsiteY6" fmla="*/ 320027 h 340453"/>
              <a:gd name="connsiteX0" fmla="*/ 274 w 1156975"/>
              <a:gd name="connsiteY0" fmla="*/ 340453 h 340453"/>
              <a:gd name="connsiteX1" fmla="*/ 51547 w 1156975"/>
              <a:gd name="connsiteY1" fmla="*/ 94178 h 340453"/>
              <a:gd name="connsiteX2" fmla="*/ 192335 w 1156975"/>
              <a:gd name="connsiteY2" fmla="*/ 8184 h 340453"/>
              <a:gd name="connsiteX3" fmla="*/ 578094 w 1156975"/>
              <a:gd name="connsiteY3" fmla="*/ 4770 h 340453"/>
              <a:gd name="connsiteX4" fmla="*/ 957287 w 1156975"/>
              <a:gd name="connsiteY4" fmla="*/ 19906 h 340453"/>
              <a:gd name="connsiteX5" fmla="*/ 1106093 w 1156975"/>
              <a:gd name="connsiteY5" fmla="*/ 133058 h 340453"/>
              <a:gd name="connsiteX6" fmla="*/ 1156975 w 1156975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8930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5894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8930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2412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2412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7427 w 1152815"/>
              <a:gd name="connsiteY4" fmla="*/ 2635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815" h="319923">
                <a:moveTo>
                  <a:pt x="0" y="319923"/>
                </a:moveTo>
                <a:cubicBezTo>
                  <a:pt x="8648" y="170850"/>
                  <a:pt x="35848" y="118566"/>
                  <a:pt x="47387" y="89943"/>
                </a:cubicBezTo>
                <a:cubicBezTo>
                  <a:pt x="65299" y="47759"/>
                  <a:pt x="100417" y="5814"/>
                  <a:pt x="188175" y="3949"/>
                </a:cubicBezTo>
                <a:cubicBezTo>
                  <a:pt x="275933" y="2084"/>
                  <a:pt x="455052" y="-1314"/>
                  <a:pt x="573934" y="535"/>
                </a:cubicBezTo>
                <a:lnTo>
                  <a:pt x="897427" y="2635"/>
                </a:lnTo>
                <a:cubicBezTo>
                  <a:pt x="971058" y="2009"/>
                  <a:pt x="1013520" y="35965"/>
                  <a:pt x="1070843" y="79939"/>
                </a:cubicBezTo>
                <a:cubicBezTo>
                  <a:pt x="1121496" y="135216"/>
                  <a:pt x="1140865" y="239227"/>
                  <a:pt x="1152815" y="315792"/>
                </a:cubicBezTo>
              </a:path>
            </a:pathLst>
          </a:custGeom>
          <a:ln w="76200" cmpd="sng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78" name="Forme libre 77"/>
          <p:cNvSpPr/>
          <p:nvPr/>
        </p:nvSpPr>
        <p:spPr>
          <a:xfrm flipH="1" flipV="1">
            <a:off x="3262313" y="4740275"/>
            <a:ext cx="2443162" cy="469900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0782 w 1156701"/>
              <a:gd name="connsiteY5" fmla="*/ 87641 h 314113"/>
              <a:gd name="connsiteX6" fmla="*/ 1156701 w 1156701"/>
              <a:gd name="connsiteY6" fmla="*/ 293687 h 31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701" h="314113">
                <a:moveTo>
                  <a:pt x="0" y="314113"/>
                </a:moveTo>
                <a:cubicBezTo>
                  <a:pt x="34568" y="134745"/>
                  <a:pt x="36532" y="142082"/>
                  <a:pt x="75800" y="92180"/>
                </a:cubicBezTo>
                <a:cubicBezTo>
                  <a:pt x="127454" y="48590"/>
                  <a:pt x="181226" y="24014"/>
                  <a:pt x="264645" y="9209"/>
                </a:cubicBezTo>
                <a:cubicBezTo>
                  <a:pt x="348065" y="-5596"/>
                  <a:pt x="474932" y="1427"/>
                  <a:pt x="576317" y="3352"/>
                </a:cubicBezTo>
                <a:lnTo>
                  <a:pt x="844278" y="902"/>
                </a:lnTo>
                <a:cubicBezTo>
                  <a:pt x="900495" y="1361"/>
                  <a:pt x="1000444" y="27372"/>
                  <a:pt x="1070782" y="87641"/>
                </a:cubicBezTo>
                <a:cubicBezTo>
                  <a:pt x="1110608" y="136245"/>
                  <a:pt x="1120701" y="183059"/>
                  <a:pt x="1156701" y="293687"/>
                </a:cubicBezTo>
              </a:path>
            </a:pathLst>
          </a:custGeom>
          <a:ln w="76200" cmpd="sng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155" name="ZoneTexte 154"/>
          <p:cNvSpPr txBox="1">
            <a:spLocks noChangeArrowheads="1"/>
          </p:cNvSpPr>
          <p:nvPr/>
        </p:nvSpPr>
        <p:spPr bwMode="auto">
          <a:xfrm>
            <a:off x="3203575" y="3239085"/>
            <a:ext cx="237715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>
                <a:solidFill>
                  <a:srgbClr val="008000"/>
                </a:solidFill>
              </a:rPr>
              <a:t>CPA</a:t>
            </a:r>
            <a:r>
              <a:rPr lang="fr-FR" sz="2200" dirty="0">
                <a:solidFill>
                  <a:srgbClr val="008000"/>
                </a:solidFill>
              </a:rPr>
              <a:t>:[(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 </a:t>
            </a:r>
            <a:r>
              <a:rPr lang="fr-FR" sz="2200" i="1" dirty="0" smtClean="0">
                <a:solidFill>
                  <a:srgbClr val="008000"/>
                </a:solidFill>
              </a:rPr>
              <a:t>,v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</a:t>
            </a:r>
            <a:r>
              <a:rPr lang="fr-FR" sz="2200" dirty="0" smtClean="0">
                <a:solidFill>
                  <a:srgbClr val="008000"/>
                </a:solidFill>
              </a:rPr>
              <a:t>);…</a:t>
            </a:r>
            <a:r>
              <a:rPr lang="fr-FR" sz="2200" dirty="0">
                <a:solidFill>
                  <a:srgbClr val="008000"/>
                </a:solidFill>
              </a:rPr>
              <a:t>;</a:t>
            </a:r>
            <a:r>
              <a:rPr lang="fr-FR" sz="2200" dirty="0" smtClean="0">
                <a:solidFill>
                  <a:srgbClr val="008000"/>
                </a:solidFill>
              </a:rPr>
              <a:t>(</a:t>
            </a:r>
            <a:r>
              <a:rPr lang="fr-FR" sz="2200" i="1" dirty="0" err="1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i="1" dirty="0" err="1">
                <a:solidFill>
                  <a:srgbClr val="008000"/>
                </a:solidFill>
              </a:rPr>
              <a:t>,</a:t>
            </a:r>
            <a:r>
              <a:rPr lang="fr-FR" sz="2200" i="1" dirty="0" err="1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dirty="0">
                <a:solidFill>
                  <a:srgbClr val="008000"/>
                </a:solidFill>
              </a:rPr>
              <a:t>)]</a:t>
            </a:r>
          </a:p>
        </p:txBody>
      </p:sp>
      <p:grpSp>
        <p:nvGrpSpPr>
          <p:cNvPr id="25" name="Grouper 24"/>
          <p:cNvGrpSpPr>
            <a:grpSpLocks/>
          </p:cNvGrpSpPr>
          <p:nvPr/>
        </p:nvGrpSpPr>
        <p:grpSpPr bwMode="auto">
          <a:xfrm>
            <a:off x="3275013" y="3673475"/>
            <a:ext cx="3714750" cy="1533525"/>
            <a:chOff x="3275099" y="3593936"/>
            <a:chExt cx="3714134" cy="1533689"/>
          </a:xfrm>
        </p:grpSpPr>
        <p:grpSp>
          <p:nvGrpSpPr>
            <p:cNvPr id="44096" name="Grouper 23"/>
            <p:cNvGrpSpPr>
              <a:grpSpLocks/>
            </p:cNvGrpSpPr>
            <p:nvPr/>
          </p:nvGrpSpPr>
          <p:grpSpPr bwMode="auto">
            <a:xfrm>
              <a:off x="3275099" y="3593936"/>
              <a:ext cx="3714134" cy="1533689"/>
              <a:chOff x="3275099" y="3574886"/>
              <a:chExt cx="3714134" cy="1533689"/>
            </a:xfrm>
          </p:grpSpPr>
          <p:sp>
            <p:nvSpPr>
              <p:cNvPr id="153" name="Forme libre 152"/>
              <p:cNvSpPr/>
              <p:nvPr/>
            </p:nvSpPr>
            <p:spPr>
              <a:xfrm>
                <a:off x="3275099" y="3574886"/>
                <a:ext cx="1226934" cy="576325"/>
              </a:xfrm>
              <a:custGeom>
                <a:avLst/>
                <a:gdLst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23639 h 323639"/>
                  <a:gd name="connsiteX1" fmla="*/ 330200 w 1155700"/>
                  <a:gd name="connsiteY1" fmla="*/ 18839 h 323639"/>
                  <a:gd name="connsiteX2" fmla="*/ 817033 w 1155700"/>
                  <a:gd name="connsiteY2" fmla="*/ 35772 h 323639"/>
                  <a:gd name="connsiteX3" fmla="*/ 1155700 w 1155700"/>
                  <a:gd name="connsiteY3" fmla="*/ 319406 h 323639"/>
                  <a:gd name="connsiteX0" fmla="*/ 0 w 982133"/>
                  <a:gd name="connsiteY0" fmla="*/ 321201 h 321201"/>
                  <a:gd name="connsiteX1" fmla="*/ 330200 w 982133"/>
                  <a:gd name="connsiteY1" fmla="*/ 16401 h 321201"/>
                  <a:gd name="connsiteX2" fmla="*/ 817033 w 982133"/>
                  <a:gd name="connsiteY2" fmla="*/ 33334 h 321201"/>
                  <a:gd name="connsiteX3" fmla="*/ 982133 w 982133"/>
                  <a:gd name="connsiteY3" fmla="*/ 274634 h 321201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68400"/>
                  <a:gd name="connsiteY0" fmla="*/ 319614 h 319614"/>
                  <a:gd name="connsiteX1" fmla="*/ 330200 w 1168400"/>
                  <a:gd name="connsiteY1" fmla="*/ 14814 h 319614"/>
                  <a:gd name="connsiteX2" fmla="*/ 817033 w 1168400"/>
                  <a:gd name="connsiteY2" fmla="*/ 31747 h 319614"/>
                  <a:gd name="connsiteX3" fmla="*/ 1168400 w 1168400"/>
                  <a:gd name="connsiteY3" fmla="*/ 243414 h 319614"/>
                  <a:gd name="connsiteX0" fmla="*/ 0 w 832359"/>
                  <a:gd name="connsiteY0" fmla="*/ 321673 h 321673"/>
                  <a:gd name="connsiteX1" fmla="*/ 330200 w 832359"/>
                  <a:gd name="connsiteY1" fmla="*/ 16873 h 321673"/>
                  <a:gd name="connsiteX2" fmla="*/ 817033 w 832359"/>
                  <a:gd name="connsiteY2" fmla="*/ 33806 h 321673"/>
                  <a:gd name="connsiteX3" fmla="*/ 719666 w 832359"/>
                  <a:gd name="connsiteY3" fmla="*/ 283573 h 321673"/>
                  <a:gd name="connsiteX0" fmla="*/ 0 w 1121832"/>
                  <a:gd name="connsiteY0" fmla="*/ 323891 h 323891"/>
                  <a:gd name="connsiteX1" fmla="*/ 330200 w 1121832"/>
                  <a:gd name="connsiteY1" fmla="*/ 19091 h 323891"/>
                  <a:gd name="connsiteX2" fmla="*/ 817033 w 1121832"/>
                  <a:gd name="connsiteY2" fmla="*/ 36024 h 323891"/>
                  <a:gd name="connsiteX3" fmla="*/ 1121832 w 1121832"/>
                  <a:gd name="connsiteY3" fmla="*/ 323891 h 323891"/>
                  <a:gd name="connsiteX0" fmla="*/ 0 w 1121832"/>
                  <a:gd name="connsiteY0" fmla="*/ 327034 h 327034"/>
                  <a:gd name="connsiteX1" fmla="*/ 330200 w 1121832"/>
                  <a:gd name="connsiteY1" fmla="*/ 22234 h 327034"/>
                  <a:gd name="connsiteX2" fmla="*/ 817033 w 1121832"/>
                  <a:gd name="connsiteY2" fmla="*/ 39167 h 327034"/>
                  <a:gd name="connsiteX3" fmla="*/ 1121832 w 1121832"/>
                  <a:gd name="connsiteY3" fmla="*/ 327034 h 327034"/>
                  <a:gd name="connsiteX0" fmla="*/ 0 w 1159932"/>
                  <a:gd name="connsiteY0" fmla="*/ 322397 h 322397"/>
                  <a:gd name="connsiteX1" fmla="*/ 330200 w 1159932"/>
                  <a:gd name="connsiteY1" fmla="*/ 17597 h 322397"/>
                  <a:gd name="connsiteX2" fmla="*/ 817033 w 1159932"/>
                  <a:gd name="connsiteY2" fmla="*/ 34530 h 322397"/>
                  <a:gd name="connsiteX3" fmla="*/ 1159932 w 1159932"/>
                  <a:gd name="connsiteY3" fmla="*/ 296997 h 322397"/>
                  <a:gd name="connsiteX0" fmla="*/ 0 w 1159932"/>
                  <a:gd name="connsiteY0" fmla="*/ 332992 h 332992"/>
                  <a:gd name="connsiteX1" fmla="*/ 330200 w 1159932"/>
                  <a:gd name="connsiteY1" fmla="*/ 28192 h 332992"/>
                  <a:gd name="connsiteX2" fmla="*/ 893233 w 1159932"/>
                  <a:gd name="connsiteY2" fmla="*/ 45125 h 332992"/>
                  <a:gd name="connsiteX3" fmla="*/ 1159932 w 1159932"/>
                  <a:gd name="connsiteY3" fmla="*/ 307592 h 332992"/>
                  <a:gd name="connsiteX0" fmla="*/ 0 w 1104899"/>
                  <a:gd name="connsiteY0" fmla="*/ 332992 h 332992"/>
                  <a:gd name="connsiteX1" fmla="*/ 330200 w 1104899"/>
                  <a:gd name="connsiteY1" fmla="*/ 28192 h 332992"/>
                  <a:gd name="connsiteX2" fmla="*/ 893233 w 1104899"/>
                  <a:gd name="connsiteY2" fmla="*/ 45125 h 332992"/>
                  <a:gd name="connsiteX3" fmla="*/ 1104899 w 1104899"/>
                  <a:gd name="connsiteY3" fmla="*/ 307592 h 332992"/>
                  <a:gd name="connsiteX0" fmla="*/ 0 w 1126066"/>
                  <a:gd name="connsiteY0" fmla="*/ 335387 h 356554"/>
                  <a:gd name="connsiteX1" fmla="*/ 330200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72633"/>
                  <a:gd name="connsiteY0" fmla="*/ 353501 h 357735"/>
                  <a:gd name="connsiteX1" fmla="*/ 347134 w 1172633"/>
                  <a:gd name="connsiteY1" fmla="*/ 31768 h 357735"/>
                  <a:gd name="connsiteX2" fmla="*/ 939800 w 1172633"/>
                  <a:gd name="connsiteY2" fmla="*/ 48701 h 357735"/>
                  <a:gd name="connsiteX3" fmla="*/ 1172633 w 1172633"/>
                  <a:gd name="connsiteY3" fmla="*/ 357735 h 357735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53478 h 353478"/>
                  <a:gd name="connsiteX1" fmla="*/ 347134 w 1172633"/>
                  <a:gd name="connsiteY1" fmla="*/ 14812 h 353478"/>
                  <a:gd name="connsiteX2" fmla="*/ 939800 w 1172633"/>
                  <a:gd name="connsiteY2" fmla="*/ 31745 h 353478"/>
                  <a:gd name="connsiteX3" fmla="*/ 1172633 w 1172633"/>
                  <a:gd name="connsiteY3" fmla="*/ 340779 h 353478"/>
                  <a:gd name="connsiteX0" fmla="*/ 0 w 1172633"/>
                  <a:gd name="connsiteY0" fmla="*/ 372562 h 372562"/>
                  <a:gd name="connsiteX1" fmla="*/ 347134 w 1172633"/>
                  <a:gd name="connsiteY1" fmla="*/ 4263 h 372562"/>
                  <a:gd name="connsiteX2" fmla="*/ 939800 w 1172633"/>
                  <a:gd name="connsiteY2" fmla="*/ 50829 h 372562"/>
                  <a:gd name="connsiteX3" fmla="*/ 1172633 w 1172633"/>
                  <a:gd name="connsiteY3" fmla="*/ 359863 h 372562"/>
                  <a:gd name="connsiteX0" fmla="*/ 0 w 1172633"/>
                  <a:gd name="connsiteY0" fmla="*/ 389477 h 389477"/>
                  <a:gd name="connsiteX1" fmla="*/ 347134 w 1172633"/>
                  <a:gd name="connsiteY1" fmla="*/ 21178 h 389477"/>
                  <a:gd name="connsiteX2" fmla="*/ 939800 w 1172633"/>
                  <a:gd name="connsiteY2" fmla="*/ 67744 h 389477"/>
                  <a:gd name="connsiteX3" fmla="*/ 1172633 w 1172633"/>
                  <a:gd name="connsiteY3" fmla="*/ 376778 h 389477"/>
                  <a:gd name="connsiteX0" fmla="*/ 0 w 1172633"/>
                  <a:gd name="connsiteY0" fmla="*/ 381956 h 381956"/>
                  <a:gd name="connsiteX1" fmla="*/ 347134 w 1172633"/>
                  <a:gd name="connsiteY1" fmla="*/ 13657 h 381956"/>
                  <a:gd name="connsiteX2" fmla="*/ 939800 w 1172633"/>
                  <a:gd name="connsiteY2" fmla="*/ 60223 h 381956"/>
                  <a:gd name="connsiteX3" fmla="*/ 1172633 w 1172633"/>
                  <a:gd name="connsiteY3" fmla="*/ 369257 h 381956"/>
                  <a:gd name="connsiteX0" fmla="*/ 0 w 1172633"/>
                  <a:gd name="connsiteY0" fmla="*/ 391902 h 391902"/>
                  <a:gd name="connsiteX1" fmla="*/ 347134 w 1172633"/>
                  <a:gd name="connsiteY1" fmla="*/ 23603 h 391902"/>
                  <a:gd name="connsiteX2" fmla="*/ 922867 w 1172633"/>
                  <a:gd name="connsiteY2" fmla="*/ 74402 h 391902"/>
                  <a:gd name="connsiteX3" fmla="*/ 1172633 w 1172633"/>
                  <a:gd name="connsiteY3" fmla="*/ 379203 h 391902"/>
                  <a:gd name="connsiteX0" fmla="*/ 0 w 1172633"/>
                  <a:gd name="connsiteY0" fmla="*/ 397712 h 397712"/>
                  <a:gd name="connsiteX1" fmla="*/ 347134 w 1172633"/>
                  <a:gd name="connsiteY1" fmla="*/ 29413 h 397712"/>
                  <a:gd name="connsiteX2" fmla="*/ 952500 w 1172633"/>
                  <a:gd name="connsiteY2" fmla="*/ 63279 h 397712"/>
                  <a:gd name="connsiteX3" fmla="*/ 1172633 w 1172633"/>
                  <a:gd name="connsiteY3" fmla="*/ 385013 h 397712"/>
                  <a:gd name="connsiteX0" fmla="*/ 0 w 1195964"/>
                  <a:gd name="connsiteY0" fmla="*/ 433179 h 433179"/>
                  <a:gd name="connsiteX1" fmla="*/ 347134 w 1195964"/>
                  <a:gd name="connsiteY1" fmla="*/ 64880 h 433179"/>
                  <a:gd name="connsiteX2" fmla="*/ 952500 w 1195964"/>
                  <a:gd name="connsiteY2" fmla="*/ 98746 h 433179"/>
                  <a:gd name="connsiteX3" fmla="*/ 1172633 w 1195964"/>
                  <a:gd name="connsiteY3" fmla="*/ 420480 h 433179"/>
                  <a:gd name="connsiteX0" fmla="*/ 0 w 1172633"/>
                  <a:gd name="connsiteY0" fmla="*/ 393710 h 393710"/>
                  <a:gd name="connsiteX1" fmla="*/ 347134 w 1172633"/>
                  <a:gd name="connsiteY1" fmla="*/ 25411 h 393710"/>
                  <a:gd name="connsiteX2" fmla="*/ 952500 w 1172633"/>
                  <a:gd name="connsiteY2" fmla="*/ 59277 h 393710"/>
                  <a:gd name="connsiteX3" fmla="*/ 1172633 w 1172633"/>
                  <a:gd name="connsiteY3" fmla="*/ 381011 h 393710"/>
                  <a:gd name="connsiteX0" fmla="*/ 0 w 1172633"/>
                  <a:gd name="connsiteY0" fmla="*/ 386187 h 386187"/>
                  <a:gd name="connsiteX1" fmla="*/ 347134 w 1172633"/>
                  <a:gd name="connsiteY1" fmla="*/ 17888 h 386187"/>
                  <a:gd name="connsiteX2" fmla="*/ 952500 w 1172633"/>
                  <a:gd name="connsiteY2" fmla="*/ 51754 h 386187"/>
                  <a:gd name="connsiteX3" fmla="*/ 1172633 w 1172633"/>
                  <a:gd name="connsiteY3" fmla="*/ 373488 h 386187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79274 h 379274"/>
                  <a:gd name="connsiteX1" fmla="*/ 347134 w 1172633"/>
                  <a:gd name="connsiteY1" fmla="*/ 10975 h 379274"/>
                  <a:gd name="connsiteX2" fmla="*/ 872067 w 1172633"/>
                  <a:gd name="connsiteY2" fmla="*/ 49074 h 379274"/>
                  <a:gd name="connsiteX3" fmla="*/ 1172633 w 1172633"/>
                  <a:gd name="connsiteY3" fmla="*/ 366575 h 379274"/>
                  <a:gd name="connsiteX0" fmla="*/ 0 w 1172633"/>
                  <a:gd name="connsiteY0" fmla="*/ 386199 h 386199"/>
                  <a:gd name="connsiteX1" fmla="*/ 452967 w 1172633"/>
                  <a:gd name="connsiteY1" fmla="*/ 13666 h 386199"/>
                  <a:gd name="connsiteX2" fmla="*/ 872067 w 1172633"/>
                  <a:gd name="connsiteY2" fmla="*/ 55999 h 386199"/>
                  <a:gd name="connsiteX3" fmla="*/ 1172633 w 1172633"/>
                  <a:gd name="connsiteY3" fmla="*/ 373500 h 386199"/>
                  <a:gd name="connsiteX0" fmla="*/ 0 w 1172633"/>
                  <a:gd name="connsiteY0" fmla="*/ 391838 h 391838"/>
                  <a:gd name="connsiteX1" fmla="*/ 452967 w 1172633"/>
                  <a:gd name="connsiteY1" fmla="*/ 19305 h 391838"/>
                  <a:gd name="connsiteX2" fmla="*/ 872067 w 1172633"/>
                  <a:gd name="connsiteY2" fmla="*/ 61638 h 391838"/>
                  <a:gd name="connsiteX3" fmla="*/ 1172633 w 1172633"/>
                  <a:gd name="connsiteY3" fmla="*/ 379139 h 391838"/>
                  <a:gd name="connsiteX0" fmla="*/ 0 w 1172633"/>
                  <a:gd name="connsiteY0" fmla="*/ 373154 h 373154"/>
                  <a:gd name="connsiteX1" fmla="*/ 452967 w 1172633"/>
                  <a:gd name="connsiteY1" fmla="*/ 621 h 373154"/>
                  <a:gd name="connsiteX2" fmla="*/ 872067 w 1172633"/>
                  <a:gd name="connsiteY2" fmla="*/ 42954 h 373154"/>
                  <a:gd name="connsiteX3" fmla="*/ 1172633 w 1172633"/>
                  <a:gd name="connsiteY3" fmla="*/ 360455 h 373154"/>
                  <a:gd name="connsiteX0" fmla="*/ 0 w 1172633"/>
                  <a:gd name="connsiteY0" fmla="*/ 374315 h 374315"/>
                  <a:gd name="connsiteX1" fmla="*/ 452967 w 1172633"/>
                  <a:gd name="connsiteY1" fmla="*/ 1782 h 374315"/>
                  <a:gd name="connsiteX2" fmla="*/ 872067 w 1172633"/>
                  <a:gd name="connsiteY2" fmla="*/ 44115 h 374315"/>
                  <a:gd name="connsiteX3" fmla="*/ 1172633 w 1172633"/>
                  <a:gd name="connsiteY3" fmla="*/ 361616 h 374315"/>
                  <a:gd name="connsiteX0" fmla="*/ 0 w 1172633"/>
                  <a:gd name="connsiteY0" fmla="*/ 348339 h 348339"/>
                  <a:gd name="connsiteX1" fmla="*/ 372242 w 1172633"/>
                  <a:gd name="connsiteY1" fmla="*/ 34185 h 348339"/>
                  <a:gd name="connsiteX2" fmla="*/ 872067 w 1172633"/>
                  <a:gd name="connsiteY2" fmla="*/ 18139 h 348339"/>
                  <a:gd name="connsiteX3" fmla="*/ 1172633 w 1172633"/>
                  <a:gd name="connsiteY3" fmla="*/ 335640 h 348339"/>
                  <a:gd name="connsiteX0" fmla="*/ 0 w 1172633"/>
                  <a:gd name="connsiteY0" fmla="*/ 348392 h 348392"/>
                  <a:gd name="connsiteX1" fmla="*/ 372242 w 1172633"/>
                  <a:gd name="connsiteY1" fmla="*/ 34238 h 348392"/>
                  <a:gd name="connsiteX2" fmla="*/ 850823 w 1172633"/>
                  <a:gd name="connsiteY2" fmla="*/ 42231 h 348392"/>
                  <a:gd name="connsiteX3" fmla="*/ 1172633 w 1172633"/>
                  <a:gd name="connsiteY3" fmla="*/ 335693 h 348392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54026 h 354026"/>
                  <a:gd name="connsiteX1" fmla="*/ 372242 w 1172633"/>
                  <a:gd name="connsiteY1" fmla="*/ 39872 h 354026"/>
                  <a:gd name="connsiteX2" fmla="*/ 850823 w 1172633"/>
                  <a:gd name="connsiteY2" fmla="*/ 47865 h 354026"/>
                  <a:gd name="connsiteX3" fmla="*/ 1172633 w 1172633"/>
                  <a:gd name="connsiteY3" fmla="*/ 341327 h 354026"/>
                  <a:gd name="connsiteX0" fmla="*/ 0 w 1172633"/>
                  <a:gd name="connsiteY0" fmla="*/ 364874 h 364874"/>
                  <a:gd name="connsiteX1" fmla="*/ 372242 w 1172633"/>
                  <a:gd name="connsiteY1" fmla="*/ 50720 h 364874"/>
                  <a:gd name="connsiteX2" fmla="*/ 850823 w 1172633"/>
                  <a:gd name="connsiteY2" fmla="*/ 58713 h 364874"/>
                  <a:gd name="connsiteX3" fmla="*/ 1172633 w 1172633"/>
                  <a:gd name="connsiteY3" fmla="*/ 352175 h 364874"/>
                  <a:gd name="connsiteX0" fmla="*/ 0 w 1172633"/>
                  <a:gd name="connsiteY0" fmla="*/ 334875 h 334875"/>
                  <a:gd name="connsiteX1" fmla="*/ 278771 w 1172633"/>
                  <a:gd name="connsiteY1" fmla="*/ 55061 h 334875"/>
                  <a:gd name="connsiteX2" fmla="*/ 850823 w 1172633"/>
                  <a:gd name="connsiteY2" fmla="*/ 28714 h 334875"/>
                  <a:gd name="connsiteX3" fmla="*/ 1172633 w 1172633"/>
                  <a:gd name="connsiteY3" fmla="*/ 322176 h 334875"/>
                  <a:gd name="connsiteX0" fmla="*/ 0 w 1172633"/>
                  <a:gd name="connsiteY0" fmla="*/ 311546 h 311546"/>
                  <a:gd name="connsiteX1" fmla="*/ 278771 w 1172633"/>
                  <a:gd name="connsiteY1" fmla="*/ 31732 h 311546"/>
                  <a:gd name="connsiteX2" fmla="*/ 850823 w 1172633"/>
                  <a:gd name="connsiteY2" fmla="*/ 36292 h 311546"/>
                  <a:gd name="connsiteX3" fmla="*/ 1172633 w 1172633"/>
                  <a:gd name="connsiteY3" fmla="*/ 298847 h 311546"/>
                  <a:gd name="connsiteX0" fmla="*/ 0 w 1172633"/>
                  <a:gd name="connsiteY0" fmla="*/ 303132 h 303132"/>
                  <a:gd name="connsiteX1" fmla="*/ 278771 w 1172633"/>
                  <a:gd name="connsiteY1" fmla="*/ 23318 h 303132"/>
                  <a:gd name="connsiteX2" fmla="*/ 850823 w 1172633"/>
                  <a:gd name="connsiteY2" fmla="*/ 27878 h 303132"/>
                  <a:gd name="connsiteX3" fmla="*/ 1096156 w 1172633"/>
                  <a:gd name="connsiteY3" fmla="*/ 127992 h 303132"/>
                  <a:gd name="connsiteX4" fmla="*/ 1172633 w 1172633"/>
                  <a:gd name="connsiteY4" fmla="*/ 290433 h 303132"/>
                  <a:gd name="connsiteX0" fmla="*/ 0 w 1172633"/>
                  <a:gd name="connsiteY0" fmla="*/ 319182 h 319182"/>
                  <a:gd name="connsiteX1" fmla="*/ 278771 w 1172633"/>
                  <a:gd name="connsiteY1" fmla="*/ 39368 h 319182"/>
                  <a:gd name="connsiteX2" fmla="*/ 663882 w 1172633"/>
                  <a:gd name="connsiteY2" fmla="*/ 13021 h 319182"/>
                  <a:gd name="connsiteX3" fmla="*/ 1096156 w 1172633"/>
                  <a:gd name="connsiteY3" fmla="*/ 144042 h 319182"/>
                  <a:gd name="connsiteX4" fmla="*/ 1172633 w 1172633"/>
                  <a:gd name="connsiteY4" fmla="*/ 306483 h 319182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82616"/>
                  <a:gd name="connsiteY0" fmla="*/ 320149 h 320149"/>
                  <a:gd name="connsiteX1" fmla="*/ 278771 w 1182616"/>
                  <a:gd name="connsiteY1" fmla="*/ 40335 h 320149"/>
                  <a:gd name="connsiteX2" fmla="*/ 663882 w 1182616"/>
                  <a:gd name="connsiteY2" fmla="*/ 13988 h 320149"/>
                  <a:gd name="connsiteX3" fmla="*/ 1108901 w 1182616"/>
                  <a:gd name="connsiteY3" fmla="*/ 158746 h 320149"/>
                  <a:gd name="connsiteX4" fmla="*/ 1172633 w 1182616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13117 h 313117"/>
                  <a:gd name="connsiteX1" fmla="*/ 278771 w 1172633"/>
                  <a:gd name="connsiteY1" fmla="*/ 33303 h 313117"/>
                  <a:gd name="connsiteX2" fmla="*/ 663882 w 1172633"/>
                  <a:gd name="connsiteY2" fmla="*/ 6956 h 313117"/>
                  <a:gd name="connsiteX3" fmla="*/ 1108901 w 1172633"/>
                  <a:gd name="connsiteY3" fmla="*/ 151714 h 313117"/>
                  <a:gd name="connsiteX4" fmla="*/ 1172633 w 1172633"/>
                  <a:gd name="connsiteY4" fmla="*/ 300418 h 313117"/>
                  <a:gd name="connsiteX0" fmla="*/ 0 w 1172633"/>
                  <a:gd name="connsiteY0" fmla="*/ 306596 h 306596"/>
                  <a:gd name="connsiteX1" fmla="*/ 278771 w 1172633"/>
                  <a:gd name="connsiteY1" fmla="*/ 26782 h 306596"/>
                  <a:gd name="connsiteX2" fmla="*/ 663882 w 1172633"/>
                  <a:gd name="connsiteY2" fmla="*/ 435 h 306596"/>
                  <a:gd name="connsiteX3" fmla="*/ 1108901 w 1172633"/>
                  <a:gd name="connsiteY3" fmla="*/ 145193 h 306596"/>
                  <a:gd name="connsiteX4" fmla="*/ 1172633 w 1172633"/>
                  <a:gd name="connsiteY4" fmla="*/ 293897 h 306596"/>
                  <a:gd name="connsiteX0" fmla="*/ 0 w 1172633"/>
                  <a:gd name="connsiteY0" fmla="*/ 319902 h 319902"/>
                  <a:gd name="connsiteX1" fmla="*/ 278771 w 1172633"/>
                  <a:gd name="connsiteY1" fmla="*/ 40088 h 319902"/>
                  <a:gd name="connsiteX2" fmla="*/ 591655 w 1172633"/>
                  <a:gd name="connsiteY2" fmla="*/ 3438 h 319902"/>
                  <a:gd name="connsiteX3" fmla="*/ 1108901 w 1172633"/>
                  <a:gd name="connsiteY3" fmla="*/ 158499 h 319902"/>
                  <a:gd name="connsiteX4" fmla="*/ 1172633 w 1172633"/>
                  <a:gd name="connsiteY4" fmla="*/ 307203 h 319902"/>
                  <a:gd name="connsiteX0" fmla="*/ 0 w 1172633"/>
                  <a:gd name="connsiteY0" fmla="*/ 316716 h 316716"/>
                  <a:gd name="connsiteX1" fmla="*/ 278771 w 1172633"/>
                  <a:gd name="connsiteY1" fmla="*/ 36902 h 316716"/>
                  <a:gd name="connsiteX2" fmla="*/ 591655 w 1172633"/>
                  <a:gd name="connsiteY2" fmla="*/ 252 h 316716"/>
                  <a:gd name="connsiteX3" fmla="*/ 1108901 w 1172633"/>
                  <a:gd name="connsiteY3" fmla="*/ 155313 h 316716"/>
                  <a:gd name="connsiteX4" fmla="*/ 1172633 w 1172633"/>
                  <a:gd name="connsiteY4" fmla="*/ 304017 h 316716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3276 h 313276"/>
                  <a:gd name="connsiteX1" fmla="*/ 278771 w 1172633"/>
                  <a:gd name="connsiteY1" fmla="*/ 33462 h 313276"/>
                  <a:gd name="connsiteX2" fmla="*/ 719114 w 1172633"/>
                  <a:gd name="connsiteY2" fmla="*/ 246 h 313276"/>
                  <a:gd name="connsiteX3" fmla="*/ 1108901 w 1172633"/>
                  <a:gd name="connsiteY3" fmla="*/ 151873 h 313276"/>
                  <a:gd name="connsiteX4" fmla="*/ 1172633 w 1172633"/>
                  <a:gd name="connsiteY4" fmla="*/ 300577 h 313276"/>
                  <a:gd name="connsiteX0" fmla="*/ 0 w 1172633"/>
                  <a:gd name="connsiteY0" fmla="*/ 319211 h 319211"/>
                  <a:gd name="connsiteX1" fmla="*/ 278771 w 1172633"/>
                  <a:gd name="connsiteY1" fmla="*/ 39397 h 319211"/>
                  <a:gd name="connsiteX2" fmla="*/ 719114 w 1172633"/>
                  <a:gd name="connsiteY2" fmla="*/ 6181 h 319211"/>
                  <a:gd name="connsiteX3" fmla="*/ 1080223 w 1172633"/>
                  <a:gd name="connsiteY3" fmla="*/ 162960 h 319211"/>
                  <a:gd name="connsiteX4" fmla="*/ 1172633 w 1172633"/>
                  <a:gd name="connsiteY4" fmla="*/ 306512 h 319211"/>
                  <a:gd name="connsiteX0" fmla="*/ 0 w 1172633"/>
                  <a:gd name="connsiteY0" fmla="*/ 319782 h 319782"/>
                  <a:gd name="connsiteX1" fmla="*/ 93473 w 1172633"/>
                  <a:gd name="connsiteY1" fmla="*/ 143784 h 319782"/>
                  <a:gd name="connsiteX2" fmla="*/ 278771 w 1172633"/>
                  <a:gd name="connsiteY2" fmla="*/ 39968 h 319782"/>
                  <a:gd name="connsiteX3" fmla="*/ 719114 w 1172633"/>
                  <a:gd name="connsiteY3" fmla="*/ 6752 h 319782"/>
                  <a:gd name="connsiteX4" fmla="*/ 1080223 w 1172633"/>
                  <a:gd name="connsiteY4" fmla="*/ 163531 h 319782"/>
                  <a:gd name="connsiteX5" fmla="*/ 1172633 w 1172633"/>
                  <a:gd name="connsiteY5" fmla="*/ 307083 h 319782"/>
                  <a:gd name="connsiteX0" fmla="*/ 0 w 1172633"/>
                  <a:gd name="connsiteY0" fmla="*/ 329102 h 329102"/>
                  <a:gd name="connsiteX1" fmla="*/ 93473 w 1172633"/>
                  <a:gd name="connsiteY1" fmla="*/ 153104 h 329102"/>
                  <a:gd name="connsiteX2" fmla="*/ 278771 w 1172633"/>
                  <a:gd name="connsiteY2" fmla="*/ 49288 h 329102"/>
                  <a:gd name="connsiteX3" fmla="*/ 498158 w 1172633"/>
                  <a:gd name="connsiteY3" fmla="*/ 8872 h 329102"/>
                  <a:gd name="connsiteX4" fmla="*/ 719114 w 1172633"/>
                  <a:gd name="connsiteY4" fmla="*/ 16072 h 329102"/>
                  <a:gd name="connsiteX5" fmla="*/ 1080223 w 1172633"/>
                  <a:gd name="connsiteY5" fmla="*/ 172851 h 329102"/>
                  <a:gd name="connsiteX6" fmla="*/ 1172633 w 1172633"/>
                  <a:gd name="connsiteY6" fmla="*/ 316403 h 329102"/>
                  <a:gd name="connsiteX0" fmla="*/ 0 w 1172633"/>
                  <a:gd name="connsiteY0" fmla="*/ 327027 h 327027"/>
                  <a:gd name="connsiteX1" fmla="*/ 93473 w 1172633"/>
                  <a:gd name="connsiteY1" fmla="*/ 151029 h 327027"/>
                  <a:gd name="connsiteX2" fmla="*/ 278771 w 1172633"/>
                  <a:gd name="connsiteY2" fmla="*/ 47213 h 327027"/>
                  <a:gd name="connsiteX3" fmla="*/ 498158 w 1172633"/>
                  <a:gd name="connsiteY3" fmla="*/ 6797 h 327027"/>
                  <a:gd name="connsiteX4" fmla="*/ 654296 w 1172633"/>
                  <a:gd name="connsiteY4" fmla="*/ 6797 h 327027"/>
                  <a:gd name="connsiteX5" fmla="*/ 719114 w 1172633"/>
                  <a:gd name="connsiteY5" fmla="*/ 13997 h 327027"/>
                  <a:gd name="connsiteX6" fmla="*/ 1080223 w 1172633"/>
                  <a:gd name="connsiteY6" fmla="*/ 170776 h 327027"/>
                  <a:gd name="connsiteX7" fmla="*/ 1172633 w 1172633"/>
                  <a:gd name="connsiteY7" fmla="*/ 314328 h 327027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19114 w 1172633"/>
                  <a:gd name="connsiteY5" fmla="*/ 11049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44606 w 1172633"/>
                  <a:gd name="connsiteY5" fmla="*/ 5898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98158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56701"/>
                  <a:gd name="connsiteY0" fmla="*/ 334124 h 334124"/>
                  <a:gd name="connsiteX1" fmla="*/ 20184 w 1156701"/>
                  <a:gd name="connsiteY1" fmla="*/ 232818 h 334124"/>
                  <a:gd name="connsiteX2" fmla="*/ 77541 w 1156701"/>
                  <a:gd name="connsiteY2" fmla="*/ 150399 h 334124"/>
                  <a:gd name="connsiteX3" fmla="*/ 215042 w 1156701"/>
                  <a:gd name="connsiteY3" fmla="*/ 49158 h 334124"/>
                  <a:gd name="connsiteX4" fmla="*/ 437615 w 1156701"/>
                  <a:gd name="connsiteY4" fmla="*/ 6167 h 334124"/>
                  <a:gd name="connsiteX5" fmla="*/ 609685 w 1156701"/>
                  <a:gd name="connsiteY5" fmla="*/ 1016 h 334124"/>
                  <a:gd name="connsiteX6" fmla="*/ 728674 w 1156701"/>
                  <a:gd name="connsiteY6" fmla="*/ 8216 h 334124"/>
                  <a:gd name="connsiteX7" fmla="*/ 928334 w 1156701"/>
                  <a:gd name="connsiteY7" fmla="*/ 60254 h 334124"/>
                  <a:gd name="connsiteX8" fmla="*/ 1064291 w 1156701"/>
                  <a:gd name="connsiteY8" fmla="*/ 170146 h 334124"/>
                  <a:gd name="connsiteX9" fmla="*/ 1156701 w 1156701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6468 h 336468"/>
                  <a:gd name="connsiteX1" fmla="*/ 20831 w 1157348"/>
                  <a:gd name="connsiteY1" fmla="*/ 235162 h 336468"/>
                  <a:gd name="connsiteX2" fmla="*/ 78188 w 1157348"/>
                  <a:gd name="connsiteY2" fmla="*/ 152743 h 336468"/>
                  <a:gd name="connsiteX3" fmla="*/ 215689 w 1157348"/>
                  <a:gd name="connsiteY3" fmla="*/ 51502 h 336468"/>
                  <a:gd name="connsiteX4" fmla="*/ 610332 w 1157348"/>
                  <a:gd name="connsiteY4" fmla="*/ 3360 h 336468"/>
                  <a:gd name="connsiteX5" fmla="*/ 729321 w 1157348"/>
                  <a:gd name="connsiteY5" fmla="*/ 10560 h 336468"/>
                  <a:gd name="connsiteX6" fmla="*/ 928981 w 1157348"/>
                  <a:gd name="connsiteY6" fmla="*/ 62598 h 336468"/>
                  <a:gd name="connsiteX7" fmla="*/ 1064938 w 1157348"/>
                  <a:gd name="connsiteY7" fmla="*/ 172490 h 336468"/>
                  <a:gd name="connsiteX8" fmla="*/ 1157348 w 1157348"/>
                  <a:gd name="connsiteY8" fmla="*/ 316042 h 336468"/>
                  <a:gd name="connsiteX0" fmla="*/ 647 w 1157348"/>
                  <a:gd name="connsiteY0" fmla="*/ 333205 h 333205"/>
                  <a:gd name="connsiteX1" fmla="*/ 20831 w 1157348"/>
                  <a:gd name="connsiteY1" fmla="*/ 231899 h 333205"/>
                  <a:gd name="connsiteX2" fmla="*/ 78188 w 1157348"/>
                  <a:gd name="connsiteY2" fmla="*/ 149480 h 333205"/>
                  <a:gd name="connsiteX3" fmla="*/ 215689 w 1157348"/>
                  <a:gd name="connsiteY3" fmla="*/ 48239 h 333205"/>
                  <a:gd name="connsiteX4" fmla="*/ 610332 w 1157348"/>
                  <a:gd name="connsiteY4" fmla="*/ 97 h 333205"/>
                  <a:gd name="connsiteX5" fmla="*/ 928981 w 1157348"/>
                  <a:gd name="connsiteY5" fmla="*/ 59335 h 333205"/>
                  <a:gd name="connsiteX6" fmla="*/ 1064938 w 1157348"/>
                  <a:gd name="connsiteY6" fmla="*/ 169227 h 333205"/>
                  <a:gd name="connsiteX7" fmla="*/ 1157348 w 1157348"/>
                  <a:gd name="connsiteY7" fmla="*/ 312779 h 333205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8947 h 338947"/>
                  <a:gd name="connsiteX1" fmla="*/ 20898 w 1157415"/>
                  <a:gd name="connsiteY1" fmla="*/ 206735 h 338947"/>
                  <a:gd name="connsiteX2" fmla="*/ 206737 w 1157415"/>
                  <a:gd name="connsiteY2" fmla="*/ 24074 h 338947"/>
                  <a:gd name="connsiteX3" fmla="*/ 578534 w 1157415"/>
                  <a:gd name="connsiteY3" fmla="*/ 3264 h 338947"/>
                  <a:gd name="connsiteX4" fmla="*/ 957727 w 1157415"/>
                  <a:gd name="connsiteY4" fmla="*/ 44472 h 338947"/>
                  <a:gd name="connsiteX5" fmla="*/ 1100056 w 1157415"/>
                  <a:gd name="connsiteY5" fmla="*/ 154364 h 338947"/>
                  <a:gd name="connsiteX6" fmla="*/ 1157415 w 1157415"/>
                  <a:gd name="connsiteY6" fmla="*/ 318521 h 338947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957727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2428 h 322428"/>
                  <a:gd name="connsiteX1" fmla="*/ 20898 w 1157415"/>
                  <a:gd name="connsiteY1" fmla="*/ 190216 h 322428"/>
                  <a:gd name="connsiteX2" fmla="*/ 206737 w 1157415"/>
                  <a:gd name="connsiteY2" fmla="*/ 7555 h 322428"/>
                  <a:gd name="connsiteX3" fmla="*/ 578534 w 1157415"/>
                  <a:gd name="connsiteY3" fmla="*/ 33267 h 322428"/>
                  <a:gd name="connsiteX4" fmla="*/ 882570 w 1157415"/>
                  <a:gd name="connsiteY4" fmla="*/ 27953 h 322428"/>
                  <a:gd name="connsiteX5" fmla="*/ 1100056 w 1157415"/>
                  <a:gd name="connsiteY5" fmla="*/ 137845 h 322428"/>
                  <a:gd name="connsiteX6" fmla="*/ 1157415 w 1157415"/>
                  <a:gd name="connsiteY6" fmla="*/ 302002 h 322428"/>
                  <a:gd name="connsiteX0" fmla="*/ 714 w 1157415"/>
                  <a:gd name="connsiteY0" fmla="*/ 324409 h 324409"/>
                  <a:gd name="connsiteX1" fmla="*/ 20898 w 1157415"/>
                  <a:gd name="connsiteY1" fmla="*/ 192197 h 324409"/>
                  <a:gd name="connsiteX2" fmla="*/ 206737 w 1157415"/>
                  <a:gd name="connsiteY2" fmla="*/ 9536 h 324409"/>
                  <a:gd name="connsiteX3" fmla="*/ 578534 w 1157415"/>
                  <a:gd name="connsiteY3" fmla="*/ 25279 h 324409"/>
                  <a:gd name="connsiteX4" fmla="*/ 882570 w 1157415"/>
                  <a:gd name="connsiteY4" fmla="*/ 29934 h 324409"/>
                  <a:gd name="connsiteX5" fmla="*/ 1100056 w 1157415"/>
                  <a:gd name="connsiteY5" fmla="*/ 139826 h 324409"/>
                  <a:gd name="connsiteX6" fmla="*/ 1157415 w 1157415"/>
                  <a:gd name="connsiteY6" fmla="*/ 303983 h 324409"/>
                  <a:gd name="connsiteX0" fmla="*/ 714 w 1157415"/>
                  <a:gd name="connsiteY0" fmla="*/ 314945 h 314945"/>
                  <a:gd name="connsiteX1" fmla="*/ 20898 w 1157415"/>
                  <a:gd name="connsiteY1" fmla="*/ 182733 h 314945"/>
                  <a:gd name="connsiteX2" fmla="*/ 206737 w 1157415"/>
                  <a:gd name="connsiteY2" fmla="*/ 72 h 314945"/>
                  <a:gd name="connsiteX3" fmla="*/ 578534 w 1157415"/>
                  <a:gd name="connsiteY3" fmla="*/ 15815 h 314945"/>
                  <a:gd name="connsiteX4" fmla="*/ 882570 w 1157415"/>
                  <a:gd name="connsiteY4" fmla="*/ 20470 h 314945"/>
                  <a:gd name="connsiteX5" fmla="*/ 1100056 w 1157415"/>
                  <a:gd name="connsiteY5" fmla="*/ 130362 h 314945"/>
                  <a:gd name="connsiteX6" fmla="*/ 1157415 w 1157415"/>
                  <a:gd name="connsiteY6" fmla="*/ 294519 h 314945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066987 w 1157415"/>
                  <a:gd name="connsiteY5" fmla="*/ 95398 h 304904"/>
                  <a:gd name="connsiteX6" fmla="*/ 1157415 w 1157415"/>
                  <a:gd name="connsiteY6" fmla="*/ 284478 h 304904"/>
                  <a:gd name="connsiteX0" fmla="*/ 99 w 1156800"/>
                  <a:gd name="connsiteY0" fmla="*/ 311296 h 311296"/>
                  <a:gd name="connsiteX1" fmla="*/ 80409 w 1156800"/>
                  <a:gd name="connsiteY1" fmla="*/ 110963 h 311296"/>
                  <a:gd name="connsiteX2" fmla="*/ 273763 w 1156800"/>
                  <a:gd name="connsiteY2" fmla="*/ 6392 h 311296"/>
                  <a:gd name="connsiteX3" fmla="*/ 577919 w 1156800"/>
                  <a:gd name="connsiteY3" fmla="*/ 12166 h 311296"/>
                  <a:gd name="connsiteX4" fmla="*/ 881955 w 1156800"/>
                  <a:gd name="connsiteY4" fmla="*/ 16821 h 311296"/>
                  <a:gd name="connsiteX5" fmla="*/ 1066372 w 1156800"/>
                  <a:gd name="connsiteY5" fmla="*/ 101790 h 311296"/>
                  <a:gd name="connsiteX6" fmla="*/ 1156800 w 1156800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17 w 1156818"/>
                  <a:gd name="connsiteY0" fmla="*/ 311296 h 311296"/>
                  <a:gd name="connsiteX1" fmla="*/ 80427 w 1156818"/>
                  <a:gd name="connsiteY1" fmla="*/ 110963 h 311296"/>
                  <a:gd name="connsiteX2" fmla="*/ 273781 w 1156818"/>
                  <a:gd name="connsiteY2" fmla="*/ 6392 h 311296"/>
                  <a:gd name="connsiteX3" fmla="*/ 577937 w 1156818"/>
                  <a:gd name="connsiteY3" fmla="*/ 12166 h 311296"/>
                  <a:gd name="connsiteX4" fmla="*/ 881973 w 1156818"/>
                  <a:gd name="connsiteY4" fmla="*/ 16821 h 311296"/>
                  <a:gd name="connsiteX5" fmla="*/ 1066390 w 1156818"/>
                  <a:gd name="connsiteY5" fmla="*/ 101790 h 311296"/>
                  <a:gd name="connsiteX6" fmla="*/ 1156818 w 1156818"/>
                  <a:gd name="connsiteY6" fmla="*/ 290870 h 311296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21079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9663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3695"/>
                  <a:gd name="connsiteY0" fmla="*/ 290852 h 293687"/>
                  <a:gd name="connsiteX1" fmla="*/ 72794 w 1153695"/>
                  <a:gd name="connsiteY1" fmla="*/ 92180 h 293687"/>
                  <a:gd name="connsiteX2" fmla="*/ 261639 w 1153695"/>
                  <a:gd name="connsiteY2" fmla="*/ 9209 h 293687"/>
                  <a:gd name="connsiteX3" fmla="*/ 573311 w 1153695"/>
                  <a:gd name="connsiteY3" fmla="*/ 3352 h 293687"/>
                  <a:gd name="connsiteX4" fmla="*/ 878850 w 1153695"/>
                  <a:gd name="connsiteY4" fmla="*/ 3023 h 293687"/>
                  <a:gd name="connsiteX5" fmla="*/ 1063267 w 1153695"/>
                  <a:gd name="connsiteY5" fmla="*/ 104607 h 293687"/>
                  <a:gd name="connsiteX6" fmla="*/ 1153695 w 1153695"/>
                  <a:gd name="connsiteY6" fmla="*/ 293687 h 293687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063267 w 1153695"/>
                  <a:gd name="connsiteY5" fmla="*/ 104607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55009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34967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934967 w 1153695"/>
                  <a:gd name="connsiteY3" fmla="*/ 1886 h 295808"/>
                  <a:gd name="connsiteX4" fmla="*/ 1093330 w 1153695"/>
                  <a:gd name="connsiteY4" fmla="*/ 83532 h 295808"/>
                  <a:gd name="connsiteX5" fmla="*/ 1153695 w 1153695"/>
                  <a:gd name="connsiteY5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29 h 295829"/>
                  <a:gd name="connsiteX1" fmla="*/ 72794 w 1153695"/>
                  <a:gd name="connsiteY1" fmla="*/ 88849 h 295829"/>
                  <a:gd name="connsiteX2" fmla="*/ 573311 w 1153695"/>
                  <a:gd name="connsiteY2" fmla="*/ 21 h 295829"/>
                  <a:gd name="connsiteX3" fmla="*/ 1093330 w 1153695"/>
                  <a:gd name="connsiteY3" fmla="*/ 83553 h 295829"/>
                  <a:gd name="connsiteX4" fmla="*/ 1153695 w 1153695"/>
                  <a:gd name="connsiteY4" fmla="*/ 290356 h 295829"/>
                  <a:gd name="connsiteX0" fmla="*/ 0 w 1153695"/>
                  <a:gd name="connsiteY0" fmla="*/ 295826 h 295826"/>
                  <a:gd name="connsiteX1" fmla="*/ 72794 w 1153695"/>
                  <a:gd name="connsiteY1" fmla="*/ 88846 h 295826"/>
                  <a:gd name="connsiteX2" fmla="*/ 573311 w 1153695"/>
                  <a:gd name="connsiteY2" fmla="*/ 18 h 295826"/>
                  <a:gd name="connsiteX3" fmla="*/ 1093330 w 1153695"/>
                  <a:gd name="connsiteY3" fmla="*/ 83550 h 295826"/>
                  <a:gd name="connsiteX4" fmla="*/ 1153695 w 1153695"/>
                  <a:gd name="connsiteY4" fmla="*/ 290353 h 295826"/>
                  <a:gd name="connsiteX0" fmla="*/ 0 w 1153695"/>
                  <a:gd name="connsiteY0" fmla="*/ 295826 h 295826"/>
                  <a:gd name="connsiteX1" fmla="*/ 72794 w 1153695"/>
                  <a:gd name="connsiteY1" fmla="*/ 88846 h 295826"/>
                  <a:gd name="connsiteX2" fmla="*/ 573311 w 1153695"/>
                  <a:gd name="connsiteY2" fmla="*/ 18 h 295826"/>
                  <a:gd name="connsiteX3" fmla="*/ 1093330 w 1153695"/>
                  <a:gd name="connsiteY3" fmla="*/ 83550 h 295826"/>
                  <a:gd name="connsiteX4" fmla="*/ 1153695 w 1153695"/>
                  <a:gd name="connsiteY4" fmla="*/ 290353 h 295826"/>
                  <a:gd name="connsiteX0" fmla="*/ 0 w 1153695"/>
                  <a:gd name="connsiteY0" fmla="*/ 276990 h 276990"/>
                  <a:gd name="connsiteX1" fmla="*/ 72794 w 1153695"/>
                  <a:gd name="connsiteY1" fmla="*/ 70010 h 276990"/>
                  <a:gd name="connsiteX2" fmla="*/ 573311 w 1153695"/>
                  <a:gd name="connsiteY2" fmla="*/ 25 h 276990"/>
                  <a:gd name="connsiteX3" fmla="*/ 1093330 w 1153695"/>
                  <a:gd name="connsiteY3" fmla="*/ 64714 h 276990"/>
                  <a:gd name="connsiteX4" fmla="*/ 1153695 w 1153695"/>
                  <a:gd name="connsiteY4" fmla="*/ 271517 h 276990"/>
                  <a:gd name="connsiteX0" fmla="*/ 0 w 1153695"/>
                  <a:gd name="connsiteY0" fmla="*/ 277093 h 277093"/>
                  <a:gd name="connsiteX1" fmla="*/ 72794 w 1153695"/>
                  <a:gd name="connsiteY1" fmla="*/ 70113 h 277093"/>
                  <a:gd name="connsiteX2" fmla="*/ 573311 w 1153695"/>
                  <a:gd name="connsiteY2" fmla="*/ 128 h 277093"/>
                  <a:gd name="connsiteX3" fmla="*/ 1093330 w 1153695"/>
                  <a:gd name="connsiteY3" fmla="*/ 64817 h 277093"/>
                  <a:gd name="connsiteX4" fmla="*/ 1153695 w 1153695"/>
                  <a:gd name="connsiteY4" fmla="*/ 271620 h 277093"/>
                  <a:gd name="connsiteX0" fmla="*/ 0 w 1153695"/>
                  <a:gd name="connsiteY0" fmla="*/ 277093 h 277093"/>
                  <a:gd name="connsiteX1" fmla="*/ 72794 w 1153695"/>
                  <a:gd name="connsiteY1" fmla="*/ 70113 h 277093"/>
                  <a:gd name="connsiteX2" fmla="*/ 573311 w 1153695"/>
                  <a:gd name="connsiteY2" fmla="*/ 128 h 277093"/>
                  <a:gd name="connsiteX3" fmla="*/ 1093330 w 1153695"/>
                  <a:gd name="connsiteY3" fmla="*/ 64817 h 277093"/>
                  <a:gd name="connsiteX4" fmla="*/ 1153695 w 1153695"/>
                  <a:gd name="connsiteY4" fmla="*/ 271620 h 277093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93330 w 1153695"/>
                  <a:gd name="connsiteY3" fmla="*/ 64704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93330 w 1153695"/>
                  <a:gd name="connsiteY3" fmla="*/ 64704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74 h 276974"/>
                  <a:gd name="connsiteX1" fmla="*/ 45928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45928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72794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72794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6 h 276976"/>
                  <a:gd name="connsiteX1" fmla="*/ 72794 w 1153695"/>
                  <a:gd name="connsiteY1" fmla="*/ 97404 h 276976"/>
                  <a:gd name="connsiteX2" fmla="*/ 573311 w 1153695"/>
                  <a:gd name="connsiteY2" fmla="*/ 11 h 276976"/>
                  <a:gd name="connsiteX3" fmla="*/ 1075419 w 1153695"/>
                  <a:gd name="connsiteY3" fmla="*/ 78405 h 276976"/>
                  <a:gd name="connsiteX4" fmla="*/ 1153695 w 1153695"/>
                  <a:gd name="connsiteY4" fmla="*/ 271503 h 276976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96676 w 1153695"/>
                  <a:gd name="connsiteY1" fmla="*/ 102544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79 h 276979"/>
                  <a:gd name="connsiteX1" fmla="*/ 96676 w 1153695"/>
                  <a:gd name="connsiteY1" fmla="*/ 85416 h 276979"/>
                  <a:gd name="connsiteX2" fmla="*/ 573311 w 1153695"/>
                  <a:gd name="connsiteY2" fmla="*/ 14 h 276979"/>
                  <a:gd name="connsiteX3" fmla="*/ 1075419 w 1153695"/>
                  <a:gd name="connsiteY3" fmla="*/ 78408 h 276979"/>
                  <a:gd name="connsiteX4" fmla="*/ 1153695 w 1153695"/>
                  <a:gd name="connsiteY4" fmla="*/ 271506 h 276979"/>
                  <a:gd name="connsiteX0" fmla="*/ 0 w 1153695"/>
                  <a:gd name="connsiteY0" fmla="*/ 276979 h 310906"/>
                  <a:gd name="connsiteX1" fmla="*/ 96676 w 1153695"/>
                  <a:gd name="connsiteY1" fmla="*/ 85416 h 310906"/>
                  <a:gd name="connsiteX2" fmla="*/ 573311 w 1153695"/>
                  <a:gd name="connsiteY2" fmla="*/ 14 h 310906"/>
                  <a:gd name="connsiteX3" fmla="*/ 1075419 w 1153695"/>
                  <a:gd name="connsiteY3" fmla="*/ 78408 h 310906"/>
                  <a:gd name="connsiteX4" fmla="*/ 1153695 w 1153695"/>
                  <a:gd name="connsiteY4" fmla="*/ 310906 h 31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695" h="310906">
                    <a:moveTo>
                      <a:pt x="0" y="276979"/>
                    </a:moveTo>
                    <a:cubicBezTo>
                      <a:pt x="10687" y="198680"/>
                      <a:pt x="36511" y="130180"/>
                      <a:pt x="96676" y="85416"/>
                    </a:cubicBezTo>
                    <a:cubicBezTo>
                      <a:pt x="153420" y="44681"/>
                      <a:pt x="277372" y="-913"/>
                      <a:pt x="573311" y="14"/>
                    </a:cubicBezTo>
                    <a:cubicBezTo>
                      <a:pt x="928748" y="449"/>
                      <a:pt x="1015516" y="35146"/>
                      <a:pt x="1075419" y="78408"/>
                    </a:cubicBezTo>
                    <a:cubicBezTo>
                      <a:pt x="1136099" y="131726"/>
                      <a:pt x="1137695" y="195139"/>
                      <a:pt x="1153695" y="310906"/>
                    </a:cubicBezTo>
                  </a:path>
                </a:pathLst>
              </a:custGeom>
              <a:ln w="76200" cmpd="sng">
                <a:solidFill>
                  <a:srgbClr val="008000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          </a:t>
                </a:r>
              </a:p>
            </p:txBody>
          </p:sp>
          <p:sp>
            <p:nvSpPr>
              <p:cNvPr id="154" name="Forme libre 153"/>
              <p:cNvSpPr/>
              <p:nvPr/>
            </p:nvSpPr>
            <p:spPr>
              <a:xfrm flipV="1">
                <a:off x="3286209" y="4644975"/>
                <a:ext cx="3703024" cy="463600"/>
              </a:xfrm>
              <a:custGeom>
                <a:avLst/>
                <a:gdLst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23639 h 323639"/>
                  <a:gd name="connsiteX1" fmla="*/ 330200 w 1155700"/>
                  <a:gd name="connsiteY1" fmla="*/ 18839 h 323639"/>
                  <a:gd name="connsiteX2" fmla="*/ 817033 w 1155700"/>
                  <a:gd name="connsiteY2" fmla="*/ 35772 h 323639"/>
                  <a:gd name="connsiteX3" fmla="*/ 1155700 w 1155700"/>
                  <a:gd name="connsiteY3" fmla="*/ 319406 h 323639"/>
                  <a:gd name="connsiteX0" fmla="*/ 0 w 982133"/>
                  <a:gd name="connsiteY0" fmla="*/ 321201 h 321201"/>
                  <a:gd name="connsiteX1" fmla="*/ 330200 w 982133"/>
                  <a:gd name="connsiteY1" fmla="*/ 16401 h 321201"/>
                  <a:gd name="connsiteX2" fmla="*/ 817033 w 982133"/>
                  <a:gd name="connsiteY2" fmla="*/ 33334 h 321201"/>
                  <a:gd name="connsiteX3" fmla="*/ 982133 w 982133"/>
                  <a:gd name="connsiteY3" fmla="*/ 274634 h 321201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68400"/>
                  <a:gd name="connsiteY0" fmla="*/ 319614 h 319614"/>
                  <a:gd name="connsiteX1" fmla="*/ 330200 w 1168400"/>
                  <a:gd name="connsiteY1" fmla="*/ 14814 h 319614"/>
                  <a:gd name="connsiteX2" fmla="*/ 817033 w 1168400"/>
                  <a:gd name="connsiteY2" fmla="*/ 31747 h 319614"/>
                  <a:gd name="connsiteX3" fmla="*/ 1168400 w 1168400"/>
                  <a:gd name="connsiteY3" fmla="*/ 243414 h 319614"/>
                  <a:gd name="connsiteX0" fmla="*/ 0 w 832359"/>
                  <a:gd name="connsiteY0" fmla="*/ 321673 h 321673"/>
                  <a:gd name="connsiteX1" fmla="*/ 330200 w 832359"/>
                  <a:gd name="connsiteY1" fmla="*/ 16873 h 321673"/>
                  <a:gd name="connsiteX2" fmla="*/ 817033 w 832359"/>
                  <a:gd name="connsiteY2" fmla="*/ 33806 h 321673"/>
                  <a:gd name="connsiteX3" fmla="*/ 719666 w 832359"/>
                  <a:gd name="connsiteY3" fmla="*/ 283573 h 321673"/>
                  <a:gd name="connsiteX0" fmla="*/ 0 w 1121832"/>
                  <a:gd name="connsiteY0" fmla="*/ 323891 h 323891"/>
                  <a:gd name="connsiteX1" fmla="*/ 330200 w 1121832"/>
                  <a:gd name="connsiteY1" fmla="*/ 19091 h 323891"/>
                  <a:gd name="connsiteX2" fmla="*/ 817033 w 1121832"/>
                  <a:gd name="connsiteY2" fmla="*/ 36024 h 323891"/>
                  <a:gd name="connsiteX3" fmla="*/ 1121832 w 1121832"/>
                  <a:gd name="connsiteY3" fmla="*/ 323891 h 323891"/>
                  <a:gd name="connsiteX0" fmla="*/ 0 w 1121832"/>
                  <a:gd name="connsiteY0" fmla="*/ 327034 h 327034"/>
                  <a:gd name="connsiteX1" fmla="*/ 330200 w 1121832"/>
                  <a:gd name="connsiteY1" fmla="*/ 22234 h 327034"/>
                  <a:gd name="connsiteX2" fmla="*/ 817033 w 1121832"/>
                  <a:gd name="connsiteY2" fmla="*/ 39167 h 327034"/>
                  <a:gd name="connsiteX3" fmla="*/ 1121832 w 1121832"/>
                  <a:gd name="connsiteY3" fmla="*/ 327034 h 327034"/>
                  <a:gd name="connsiteX0" fmla="*/ 0 w 1159932"/>
                  <a:gd name="connsiteY0" fmla="*/ 322397 h 322397"/>
                  <a:gd name="connsiteX1" fmla="*/ 330200 w 1159932"/>
                  <a:gd name="connsiteY1" fmla="*/ 17597 h 322397"/>
                  <a:gd name="connsiteX2" fmla="*/ 817033 w 1159932"/>
                  <a:gd name="connsiteY2" fmla="*/ 34530 h 322397"/>
                  <a:gd name="connsiteX3" fmla="*/ 1159932 w 1159932"/>
                  <a:gd name="connsiteY3" fmla="*/ 296997 h 322397"/>
                  <a:gd name="connsiteX0" fmla="*/ 0 w 1159932"/>
                  <a:gd name="connsiteY0" fmla="*/ 332992 h 332992"/>
                  <a:gd name="connsiteX1" fmla="*/ 330200 w 1159932"/>
                  <a:gd name="connsiteY1" fmla="*/ 28192 h 332992"/>
                  <a:gd name="connsiteX2" fmla="*/ 893233 w 1159932"/>
                  <a:gd name="connsiteY2" fmla="*/ 45125 h 332992"/>
                  <a:gd name="connsiteX3" fmla="*/ 1159932 w 1159932"/>
                  <a:gd name="connsiteY3" fmla="*/ 307592 h 332992"/>
                  <a:gd name="connsiteX0" fmla="*/ 0 w 1104899"/>
                  <a:gd name="connsiteY0" fmla="*/ 332992 h 332992"/>
                  <a:gd name="connsiteX1" fmla="*/ 330200 w 1104899"/>
                  <a:gd name="connsiteY1" fmla="*/ 28192 h 332992"/>
                  <a:gd name="connsiteX2" fmla="*/ 893233 w 1104899"/>
                  <a:gd name="connsiteY2" fmla="*/ 45125 h 332992"/>
                  <a:gd name="connsiteX3" fmla="*/ 1104899 w 1104899"/>
                  <a:gd name="connsiteY3" fmla="*/ 307592 h 332992"/>
                  <a:gd name="connsiteX0" fmla="*/ 0 w 1126066"/>
                  <a:gd name="connsiteY0" fmla="*/ 335387 h 356554"/>
                  <a:gd name="connsiteX1" fmla="*/ 330200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72633"/>
                  <a:gd name="connsiteY0" fmla="*/ 353501 h 357735"/>
                  <a:gd name="connsiteX1" fmla="*/ 347134 w 1172633"/>
                  <a:gd name="connsiteY1" fmla="*/ 31768 h 357735"/>
                  <a:gd name="connsiteX2" fmla="*/ 939800 w 1172633"/>
                  <a:gd name="connsiteY2" fmla="*/ 48701 h 357735"/>
                  <a:gd name="connsiteX3" fmla="*/ 1172633 w 1172633"/>
                  <a:gd name="connsiteY3" fmla="*/ 357735 h 357735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53478 h 353478"/>
                  <a:gd name="connsiteX1" fmla="*/ 347134 w 1172633"/>
                  <a:gd name="connsiteY1" fmla="*/ 14812 h 353478"/>
                  <a:gd name="connsiteX2" fmla="*/ 939800 w 1172633"/>
                  <a:gd name="connsiteY2" fmla="*/ 31745 h 353478"/>
                  <a:gd name="connsiteX3" fmla="*/ 1172633 w 1172633"/>
                  <a:gd name="connsiteY3" fmla="*/ 340779 h 353478"/>
                  <a:gd name="connsiteX0" fmla="*/ 0 w 1172633"/>
                  <a:gd name="connsiteY0" fmla="*/ 372562 h 372562"/>
                  <a:gd name="connsiteX1" fmla="*/ 347134 w 1172633"/>
                  <a:gd name="connsiteY1" fmla="*/ 4263 h 372562"/>
                  <a:gd name="connsiteX2" fmla="*/ 939800 w 1172633"/>
                  <a:gd name="connsiteY2" fmla="*/ 50829 h 372562"/>
                  <a:gd name="connsiteX3" fmla="*/ 1172633 w 1172633"/>
                  <a:gd name="connsiteY3" fmla="*/ 359863 h 372562"/>
                  <a:gd name="connsiteX0" fmla="*/ 0 w 1172633"/>
                  <a:gd name="connsiteY0" fmla="*/ 389477 h 389477"/>
                  <a:gd name="connsiteX1" fmla="*/ 347134 w 1172633"/>
                  <a:gd name="connsiteY1" fmla="*/ 21178 h 389477"/>
                  <a:gd name="connsiteX2" fmla="*/ 939800 w 1172633"/>
                  <a:gd name="connsiteY2" fmla="*/ 67744 h 389477"/>
                  <a:gd name="connsiteX3" fmla="*/ 1172633 w 1172633"/>
                  <a:gd name="connsiteY3" fmla="*/ 376778 h 389477"/>
                  <a:gd name="connsiteX0" fmla="*/ 0 w 1172633"/>
                  <a:gd name="connsiteY0" fmla="*/ 381956 h 381956"/>
                  <a:gd name="connsiteX1" fmla="*/ 347134 w 1172633"/>
                  <a:gd name="connsiteY1" fmla="*/ 13657 h 381956"/>
                  <a:gd name="connsiteX2" fmla="*/ 939800 w 1172633"/>
                  <a:gd name="connsiteY2" fmla="*/ 60223 h 381956"/>
                  <a:gd name="connsiteX3" fmla="*/ 1172633 w 1172633"/>
                  <a:gd name="connsiteY3" fmla="*/ 369257 h 381956"/>
                  <a:gd name="connsiteX0" fmla="*/ 0 w 1172633"/>
                  <a:gd name="connsiteY0" fmla="*/ 391902 h 391902"/>
                  <a:gd name="connsiteX1" fmla="*/ 347134 w 1172633"/>
                  <a:gd name="connsiteY1" fmla="*/ 23603 h 391902"/>
                  <a:gd name="connsiteX2" fmla="*/ 922867 w 1172633"/>
                  <a:gd name="connsiteY2" fmla="*/ 74402 h 391902"/>
                  <a:gd name="connsiteX3" fmla="*/ 1172633 w 1172633"/>
                  <a:gd name="connsiteY3" fmla="*/ 379203 h 391902"/>
                  <a:gd name="connsiteX0" fmla="*/ 0 w 1172633"/>
                  <a:gd name="connsiteY0" fmla="*/ 397712 h 397712"/>
                  <a:gd name="connsiteX1" fmla="*/ 347134 w 1172633"/>
                  <a:gd name="connsiteY1" fmla="*/ 29413 h 397712"/>
                  <a:gd name="connsiteX2" fmla="*/ 952500 w 1172633"/>
                  <a:gd name="connsiteY2" fmla="*/ 63279 h 397712"/>
                  <a:gd name="connsiteX3" fmla="*/ 1172633 w 1172633"/>
                  <a:gd name="connsiteY3" fmla="*/ 385013 h 397712"/>
                  <a:gd name="connsiteX0" fmla="*/ 0 w 1195964"/>
                  <a:gd name="connsiteY0" fmla="*/ 433179 h 433179"/>
                  <a:gd name="connsiteX1" fmla="*/ 347134 w 1195964"/>
                  <a:gd name="connsiteY1" fmla="*/ 64880 h 433179"/>
                  <a:gd name="connsiteX2" fmla="*/ 952500 w 1195964"/>
                  <a:gd name="connsiteY2" fmla="*/ 98746 h 433179"/>
                  <a:gd name="connsiteX3" fmla="*/ 1172633 w 1195964"/>
                  <a:gd name="connsiteY3" fmla="*/ 420480 h 433179"/>
                  <a:gd name="connsiteX0" fmla="*/ 0 w 1172633"/>
                  <a:gd name="connsiteY0" fmla="*/ 393710 h 393710"/>
                  <a:gd name="connsiteX1" fmla="*/ 347134 w 1172633"/>
                  <a:gd name="connsiteY1" fmla="*/ 25411 h 393710"/>
                  <a:gd name="connsiteX2" fmla="*/ 952500 w 1172633"/>
                  <a:gd name="connsiteY2" fmla="*/ 59277 h 393710"/>
                  <a:gd name="connsiteX3" fmla="*/ 1172633 w 1172633"/>
                  <a:gd name="connsiteY3" fmla="*/ 381011 h 393710"/>
                  <a:gd name="connsiteX0" fmla="*/ 0 w 1172633"/>
                  <a:gd name="connsiteY0" fmla="*/ 386187 h 386187"/>
                  <a:gd name="connsiteX1" fmla="*/ 347134 w 1172633"/>
                  <a:gd name="connsiteY1" fmla="*/ 17888 h 386187"/>
                  <a:gd name="connsiteX2" fmla="*/ 952500 w 1172633"/>
                  <a:gd name="connsiteY2" fmla="*/ 51754 h 386187"/>
                  <a:gd name="connsiteX3" fmla="*/ 1172633 w 1172633"/>
                  <a:gd name="connsiteY3" fmla="*/ 373488 h 386187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79274 h 379274"/>
                  <a:gd name="connsiteX1" fmla="*/ 347134 w 1172633"/>
                  <a:gd name="connsiteY1" fmla="*/ 10975 h 379274"/>
                  <a:gd name="connsiteX2" fmla="*/ 872067 w 1172633"/>
                  <a:gd name="connsiteY2" fmla="*/ 49074 h 379274"/>
                  <a:gd name="connsiteX3" fmla="*/ 1172633 w 1172633"/>
                  <a:gd name="connsiteY3" fmla="*/ 366575 h 379274"/>
                  <a:gd name="connsiteX0" fmla="*/ 0 w 1172633"/>
                  <a:gd name="connsiteY0" fmla="*/ 386199 h 386199"/>
                  <a:gd name="connsiteX1" fmla="*/ 452967 w 1172633"/>
                  <a:gd name="connsiteY1" fmla="*/ 13666 h 386199"/>
                  <a:gd name="connsiteX2" fmla="*/ 872067 w 1172633"/>
                  <a:gd name="connsiteY2" fmla="*/ 55999 h 386199"/>
                  <a:gd name="connsiteX3" fmla="*/ 1172633 w 1172633"/>
                  <a:gd name="connsiteY3" fmla="*/ 373500 h 386199"/>
                  <a:gd name="connsiteX0" fmla="*/ 0 w 1172633"/>
                  <a:gd name="connsiteY0" fmla="*/ 391838 h 391838"/>
                  <a:gd name="connsiteX1" fmla="*/ 452967 w 1172633"/>
                  <a:gd name="connsiteY1" fmla="*/ 19305 h 391838"/>
                  <a:gd name="connsiteX2" fmla="*/ 872067 w 1172633"/>
                  <a:gd name="connsiteY2" fmla="*/ 61638 h 391838"/>
                  <a:gd name="connsiteX3" fmla="*/ 1172633 w 1172633"/>
                  <a:gd name="connsiteY3" fmla="*/ 379139 h 391838"/>
                  <a:gd name="connsiteX0" fmla="*/ 0 w 1172633"/>
                  <a:gd name="connsiteY0" fmla="*/ 373154 h 373154"/>
                  <a:gd name="connsiteX1" fmla="*/ 452967 w 1172633"/>
                  <a:gd name="connsiteY1" fmla="*/ 621 h 373154"/>
                  <a:gd name="connsiteX2" fmla="*/ 872067 w 1172633"/>
                  <a:gd name="connsiteY2" fmla="*/ 42954 h 373154"/>
                  <a:gd name="connsiteX3" fmla="*/ 1172633 w 1172633"/>
                  <a:gd name="connsiteY3" fmla="*/ 360455 h 373154"/>
                  <a:gd name="connsiteX0" fmla="*/ 0 w 1172633"/>
                  <a:gd name="connsiteY0" fmla="*/ 374315 h 374315"/>
                  <a:gd name="connsiteX1" fmla="*/ 452967 w 1172633"/>
                  <a:gd name="connsiteY1" fmla="*/ 1782 h 374315"/>
                  <a:gd name="connsiteX2" fmla="*/ 872067 w 1172633"/>
                  <a:gd name="connsiteY2" fmla="*/ 44115 h 374315"/>
                  <a:gd name="connsiteX3" fmla="*/ 1172633 w 1172633"/>
                  <a:gd name="connsiteY3" fmla="*/ 361616 h 374315"/>
                  <a:gd name="connsiteX0" fmla="*/ 0 w 1172633"/>
                  <a:gd name="connsiteY0" fmla="*/ 348339 h 348339"/>
                  <a:gd name="connsiteX1" fmla="*/ 372242 w 1172633"/>
                  <a:gd name="connsiteY1" fmla="*/ 34185 h 348339"/>
                  <a:gd name="connsiteX2" fmla="*/ 872067 w 1172633"/>
                  <a:gd name="connsiteY2" fmla="*/ 18139 h 348339"/>
                  <a:gd name="connsiteX3" fmla="*/ 1172633 w 1172633"/>
                  <a:gd name="connsiteY3" fmla="*/ 335640 h 348339"/>
                  <a:gd name="connsiteX0" fmla="*/ 0 w 1172633"/>
                  <a:gd name="connsiteY0" fmla="*/ 348392 h 348392"/>
                  <a:gd name="connsiteX1" fmla="*/ 372242 w 1172633"/>
                  <a:gd name="connsiteY1" fmla="*/ 34238 h 348392"/>
                  <a:gd name="connsiteX2" fmla="*/ 850823 w 1172633"/>
                  <a:gd name="connsiteY2" fmla="*/ 42231 h 348392"/>
                  <a:gd name="connsiteX3" fmla="*/ 1172633 w 1172633"/>
                  <a:gd name="connsiteY3" fmla="*/ 335693 h 348392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54026 h 354026"/>
                  <a:gd name="connsiteX1" fmla="*/ 372242 w 1172633"/>
                  <a:gd name="connsiteY1" fmla="*/ 39872 h 354026"/>
                  <a:gd name="connsiteX2" fmla="*/ 850823 w 1172633"/>
                  <a:gd name="connsiteY2" fmla="*/ 47865 h 354026"/>
                  <a:gd name="connsiteX3" fmla="*/ 1172633 w 1172633"/>
                  <a:gd name="connsiteY3" fmla="*/ 341327 h 354026"/>
                  <a:gd name="connsiteX0" fmla="*/ 0 w 1172633"/>
                  <a:gd name="connsiteY0" fmla="*/ 364874 h 364874"/>
                  <a:gd name="connsiteX1" fmla="*/ 372242 w 1172633"/>
                  <a:gd name="connsiteY1" fmla="*/ 50720 h 364874"/>
                  <a:gd name="connsiteX2" fmla="*/ 850823 w 1172633"/>
                  <a:gd name="connsiteY2" fmla="*/ 58713 h 364874"/>
                  <a:gd name="connsiteX3" fmla="*/ 1172633 w 1172633"/>
                  <a:gd name="connsiteY3" fmla="*/ 352175 h 364874"/>
                  <a:gd name="connsiteX0" fmla="*/ 0 w 1172633"/>
                  <a:gd name="connsiteY0" fmla="*/ 334875 h 334875"/>
                  <a:gd name="connsiteX1" fmla="*/ 278771 w 1172633"/>
                  <a:gd name="connsiteY1" fmla="*/ 55061 h 334875"/>
                  <a:gd name="connsiteX2" fmla="*/ 850823 w 1172633"/>
                  <a:gd name="connsiteY2" fmla="*/ 28714 h 334875"/>
                  <a:gd name="connsiteX3" fmla="*/ 1172633 w 1172633"/>
                  <a:gd name="connsiteY3" fmla="*/ 322176 h 334875"/>
                  <a:gd name="connsiteX0" fmla="*/ 0 w 1172633"/>
                  <a:gd name="connsiteY0" fmla="*/ 311546 h 311546"/>
                  <a:gd name="connsiteX1" fmla="*/ 278771 w 1172633"/>
                  <a:gd name="connsiteY1" fmla="*/ 31732 h 311546"/>
                  <a:gd name="connsiteX2" fmla="*/ 850823 w 1172633"/>
                  <a:gd name="connsiteY2" fmla="*/ 36292 h 311546"/>
                  <a:gd name="connsiteX3" fmla="*/ 1172633 w 1172633"/>
                  <a:gd name="connsiteY3" fmla="*/ 298847 h 311546"/>
                  <a:gd name="connsiteX0" fmla="*/ 0 w 1172633"/>
                  <a:gd name="connsiteY0" fmla="*/ 303132 h 303132"/>
                  <a:gd name="connsiteX1" fmla="*/ 278771 w 1172633"/>
                  <a:gd name="connsiteY1" fmla="*/ 23318 h 303132"/>
                  <a:gd name="connsiteX2" fmla="*/ 850823 w 1172633"/>
                  <a:gd name="connsiteY2" fmla="*/ 27878 h 303132"/>
                  <a:gd name="connsiteX3" fmla="*/ 1096156 w 1172633"/>
                  <a:gd name="connsiteY3" fmla="*/ 127992 h 303132"/>
                  <a:gd name="connsiteX4" fmla="*/ 1172633 w 1172633"/>
                  <a:gd name="connsiteY4" fmla="*/ 290433 h 303132"/>
                  <a:gd name="connsiteX0" fmla="*/ 0 w 1172633"/>
                  <a:gd name="connsiteY0" fmla="*/ 319182 h 319182"/>
                  <a:gd name="connsiteX1" fmla="*/ 278771 w 1172633"/>
                  <a:gd name="connsiteY1" fmla="*/ 39368 h 319182"/>
                  <a:gd name="connsiteX2" fmla="*/ 663882 w 1172633"/>
                  <a:gd name="connsiteY2" fmla="*/ 13021 h 319182"/>
                  <a:gd name="connsiteX3" fmla="*/ 1096156 w 1172633"/>
                  <a:gd name="connsiteY3" fmla="*/ 144042 h 319182"/>
                  <a:gd name="connsiteX4" fmla="*/ 1172633 w 1172633"/>
                  <a:gd name="connsiteY4" fmla="*/ 306483 h 319182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82616"/>
                  <a:gd name="connsiteY0" fmla="*/ 320149 h 320149"/>
                  <a:gd name="connsiteX1" fmla="*/ 278771 w 1182616"/>
                  <a:gd name="connsiteY1" fmla="*/ 40335 h 320149"/>
                  <a:gd name="connsiteX2" fmla="*/ 663882 w 1182616"/>
                  <a:gd name="connsiteY2" fmla="*/ 13988 h 320149"/>
                  <a:gd name="connsiteX3" fmla="*/ 1108901 w 1182616"/>
                  <a:gd name="connsiteY3" fmla="*/ 158746 h 320149"/>
                  <a:gd name="connsiteX4" fmla="*/ 1172633 w 1182616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13117 h 313117"/>
                  <a:gd name="connsiteX1" fmla="*/ 278771 w 1172633"/>
                  <a:gd name="connsiteY1" fmla="*/ 33303 h 313117"/>
                  <a:gd name="connsiteX2" fmla="*/ 663882 w 1172633"/>
                  <a:gd name="connsiteY2" fmla="*/ 6956 h 313117"/>
                  <a:gd name="connsiteX3" fmla="*/ 1108901 w 1172633"/>
                  <a:gd name="connsiteY3" fmla="*/ 151714 h 313117"/>
                  <a:gd name="connsiteX4" fmla="*/ 1172633 w 1172633"/>
                  <a:gd name="connsiteY4" fmla="*/ 300418 h 313117"/>
                  <a:gd name="connsiteX0" fmla="*/ 0 w 1172633"/>
                  <a:gd name="connsiteY0" fmla="*/ 306596 h 306596"/>
                  <a:gd name="connsiteX1" fmla="*/ 278771 w 1172633"/>
                  <a:gd name="connsiteY1" fmla="*/ 26782 h 306596"/>
                  <a:gd name="connsiteX2" fmla="*/ 663882 w 1172633"/>
                  <a:gd name="connsiteY2" fmla="*/ 435 h 306596"/>
                  <a:gd name="connsiteX3" fmla="*/ 1108901 w 1172633"/>
                  <a:gd name="connsiteY3" fmla="*/ 145193 h 306596"/>
                  <a:gd name="connsiteX4" fmla="*/ 1172633 w 1172633"/>
                  <a:gd name="connsiteY4" fmla="*/ 293897 h 306596"/>
                  <a:gd name="connsiteX0" fmla="*/ 0 w 1172633"/>
                  <a:gd name="connsiteY0" fmla="*/ 319902 h 319902"/>
                  <a:gd name="connsiteX1" fmla="*/ 278771 w 1172633"/>
                  <a:gd name="connsiteY1" fmla="*/ 40088 h 319902"/>
                  <a:gd name="connsiteX2" fmla="*/ 591655 w 1172633"/>
                  <a:gd name="connsiteY2" fmla="*/ 3438 h 319902"/>
                  <a:gd name="connsiteX3" fmla="*/ 1108901 w 1172633"/>
                  <a:gd name="connsiteY3" fmla="*/ 158499 h 319902"/>
                  <a:gd name="connsiteX4" fmla="*/ 1172633 w 1172633"/>
                  <a:gd name="connsiteY4" fmla="*/ 307203 h 319902"/>
                  <a:gd name="connsiteX0" fmla="*/ 0 w 1172633"/>
                  <a:gd name="connsiteY0" fmla="*/ 316716 h 316716"/>
                  <a:gd name="connsiteX1" fmla="*/ 278771 w 1172633"/>
                  <a:gd name="connsiteY1" fmla="*/ 36902 h 316716"/>
                  <a:gd name="connsiteX2" fmla="*/ 591655 w 1172633"/>
                  <a:gd name="connsiteY2" fmla="*/ 252 h 316716"/>
                  <a:gd name="connsiteX3" fmla="*/ 1108901 w 1172633"/>
                  <a:gd name="connsiteY3" fmla="*/ 155313 h 316716"/>
                  <a:gd name="connsiteX4" fmla="*/ 1172633 w 1172633"/>
                  <a:gd name="connsiteY4" fmla="*/ 304017 h 316716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3276 h 313276"/>
                  <a:gd name="connsiteX1" fmla="*/ 278771 w 1172633"/>
                  <a:gd name="connsiteY1" fmla="*/ 33462 h 313276"/>
                  <a:gd name="connsiteX2" fmla="*/ 719114 w 1172633"/>
                  <a:gd name="connsiteY2" fmla="*/ 246 h 313276"/>
                  <a:gd name="connsiteX3" fmla="*/ 1108901 w 1172633"/>
                  <a:gd name="connsiteY3" fmla="*/ 151873 h 313276"/>
                  <a:gd name="connsiteX4" fmla="*/ 1172633 w 1172633"/>
                  <a:gd name="connsiteY4" fmla="*/ 300577 h 313276"/>
                  <a:gd name="connsiteX0" fmla="*/ 0 w 1172633"/>
                  <a:gd name="connsiteY0" fmla="*/ 319211 h 319211"/>
                  <a:gd name="connsiteX1" fmla="*/ 278771 w 1172633"/>
                  <a:gd name="connsiteY1" fmla="*/ 39397 h 319211"/>
                  <a:gd name="connsiteX2" fmla="*/ 719114 w 1172633"/>
                  <a:gd name="connsiteY2" fmla="*/ 6181 h 319211"/>
                  <a:gd name="connsiteX3" fmla="*/ 1080223 w 1172633"/>
                  <a:gd name="connsiteY3" fmla="*/ 162960 h 319211"/>
                  <a:gd name="connsiteX4" fmla="*/ 1172633 w 1172633"/>
                  <a:gd name="connsiteY4" fmla="*/ 306512 h 319211"/>
                  <a:gd name="connsiteX0" fmla="*/ 0 w 1172633"/>
                  <a:gd name="connsiteY0" fmla="*/ 319782 h 319782"/>
                  <a:gd name="connsiteX1" fmla="*/ 93473 w 1172633"/>
                  <a:gd name="connsiteY1" fmla="*/ 143784 h 319782"/>
                  <a:gd name="connsiteX2" fmla="*/ 278771 w 1172633"/>
                  <a:gd name="connsiteY2" fmla="*/ 39968 h 319782"/>
                  <a:gd name="connsiteX3" fmla="*/ 719114 w 1172633"/>
                  <a:gd name="connsiteY3" fmla="*/ 6752 h 319782"/>
                  <a:gd name="connsiteX4" fmla="*/ 1080223 w 1172633"/>
                  <a:gd name="connsiteY4" fmla="*/ 163531 h 319782"/>
                  <a:gd name="connsiteX5" fmla="*/ 1172633 w 1172633"/>
                  <a:gd name="connsiteY5" fmla="*/ 307083 h 319782"/>
                  <a:gd name="connsiteX0" fmla="*/ 0 w 1172633"/>
                  <a:gd name="connsiteY0" fmla="*/ 329102 h 329102"/>
                  <a:gd name="connsiteX1" fmla="*/ 93473 w 1172633"/>
                  <a:gd name="connsiteY1" fmla="*/ 153104 h 329102"/>
                  <a:gd name="connsiteX2" fmla="*/ 278771 w 1172633"/>
                  <a:gd name="connsiteY2" fmla="*/ 49288 h 329102"/>
                  <a:gd name="connsiteX3" fmla="*/ 498158 w 1172633"/>
                  <a:gd name="connsiteY3" fmla="*/ 8872 h 329102"/>
                  <a:gd name="connsiteX4" fmla="*/ 719114 w 1172633"/>
                  <a:gd name="connsiteY4" fmla="*/ 16072 h 329102"/>
                  <a:gd name="connsiteX5" fmla="*/ 1080223 w 1172633"/>
                  <a:gd name="connsiteY5" fmla="*/ 172851 h 329102"/>
                  <a:gd name="connsiteX6" fmla="*/ 1172633 w 1172633"/>
                  <a:gd name="connsiteY6" fmla="*/ 316403 h 329102"/>
                  <a:gd name="connsiteX0" fmla="*/ 0 w 1172633"/>
                  <a:gd name="connsiteY0" fmla="*/ 327027 h 327027"/>
                  <a:gd name="connsiteX1" fmla="*/ 93473 w 1172633"/>
                  <a:gd name="connsiteY1" fmla="*/ 151029 h 327027"/>
                  <a:gd name="connsiteX2" fmla="*/ 278771 w 1172633"/>
                  <a:gd name="connsiteY2" fmla="*/ 47213 h 327027"/>
                  <a:gd name="connsiteX3" fmla="*/ 498158 w 1172633"/>
                  <a:gd name="connsiteY3" fmla="*/ 6797 h 327027"/>
                  <a:gd name="connsiteX4" fmla="*/ 654296 w 1172633"/>
                  <a:gd name="connsiteY4" fmla="*/ 6797 h 327027"/>
                  <a:gd name="connsiteX5" fmla="*/ 719114 w 1172633"/>
                  <a:gd name="connsiteY5" fmla="*/ 13997 h 327027"/>
                  <a:gd name="connsiteX6" fmla="*/ 1080223 w 1172633"/>
                  <a:gd name="connsiteY6" fmla="*/ 170776 h 327027"/>
                  <a:gd name="connsiteX7" fmla="*/ 1172633 w 1172633"/>
                  <a:gd name="connsiteY7" fmla="*/ 314328 h 327027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19114 w 1172633"/>
                  <a:gd name="connsiteY5" fmla="*/ 11049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44606 w 1172633"/>
                  <a:gd name="connsiteY5" fmla="*/ 5898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98158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56701"/>
                  <a:gd name="connsiteY0" fmla="*/ 334124 h 334124"/>
                  <a:gd name="connsiteX1" fmla="*/ 20184 w 1156701"/>
                  <a:gd name="connsiteY1" fmla="*/ 232818 h 334124"/>
                  <a:gd name="connsiteX2" fmla="*/ 77541 w 1156701"/>
                  <a:gd name="connsiteY2" fmla="*/ 150399 h 334124"/>
                  <a:gd name="connsiteX3" fmla="*/ 215042 w 1156701"/>
                  <a:gd name="connsiteY3" fmla="*/ 49158 h 334124"/>
                  <a:gd name="connsiteX4" fmla="*/ 437615 w 1156701"/>
                  <a:gd name="connsiteY4" fmla="*/ 6167 h 334124"/>
                  <a:gd name="connsiteX5" fmla="*/ 609685 w 1156701"/>
                  <a:gd name="connsiteY5" fmla="*/ 1016 h 334124"/>
                  <a:gd name="connsiteX6" fmla="*/ 728674 w 1156701"/>
                  <a:gd name="connsiteY6" fmla="*/ 8216 h 334124"/>
                  <a:gd name="connsiteX7" fmla="*/ 928334 w 1156701"/>
                  <a:gd name="connsiteY7" fmla="*/ 60254 h 334124"/>
                  <a:gd name="connsiteX8" fmla="*/ 1064291 w 1156701"/>
                  <a:gd name="connsiteY8" fmla="*/ 170146 h 334124"/>
                  <a:gd name="connsiteX9" fmla="*/ 1156701 w 1156701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6468 h 336468"/>
                  <a:gd name="connsiteX1" fmla="*/ 20831 w 1157348"/>
                  <a:gd name="connsiteY1" fmla="*/ 235162 h 336468"/>
                  <a:gd name="connsiteX2" fmla="*/ 78188 w 1157348"/>
                  <a:gd name="connsiteY2" fmla="*/ 152743 h 336468"/>
                  <a:gd name="connsiteX3" fmla="*/ 215689 w 1157348"/>
                  <a:gd name="connsiteY3" fmla="*/ 51502 h 336468"/>
                  <a:gd name="connsiteX4" fmla="*/ 610332 w 1157348"/>
                  <a:gd name="connsiteY4" fmla="*/ 3360 h 336468"/>
                  <a:gd name="connsiteX5" fmla="*/ 729321 w 1157348"/>
                  <a:gd name="connsiteY5" fmla="*/ 10560 h 336468"/>
                  <a:gd name="connsiteX6" fmla="*/ 928981 w 1157348"/>
                  <a:gd name="connsiteY6" fmla="*/ 62598 h 336468"/>
                  <a:gd name="connsiteX7" fmla="*/ 1064938 w 1157348"/>
                  <a:gd name="connsiteY7" fmla="*/ 172490 h 336468"/>
                  <a:gd name="connsiteX8" fmla="*/ 1157348 w 1157348"/>
                  <a:gd name="connsiteY8" fmla="*/ 316042 h 336468"/>
                  <a:gd name="connsiteX0" fmla="*/ 647 w 1157348"/>
                  <a:gd name="connsiteY0" fmla="*/ 333205 h 333205"/>
                  <a:gd name="connsiteX1" fmla="*/ 20831 w 1157348"/>
                  <a:gd name="connsiteY1" fmla="*/ 231899 h 333205"/>
                  <a:gd name="connsiteX2" fmla="*/ 78188 w 1157348"/>
                  <a:gd name="connsiteY2" fmla="*/ 149480 h 333205"/>
                  <a:gd name="connsiteX3" fmla="*/ 215689 w 1157348"/>
                  <a:gd name="connsiteY3" fmla="*/ 48239 h 333205"/>
                  <a:gd name="connsiteX4" fmla="*/ 610332 w 1157348"/>
                  <a:gd name="connsiteY4" fmla="*/ 97 h 333205"/>
                  <a:gd name="connsiteX5" fmla="*/ 928981 w 1157348"/>
                  <a:gd name="connsiteY5" fmla="*/ 59335 h 333205"/>
                  <a:gd name="connsiteX6" fmla="*/ 1064938 w 1157348"/>
                  <a:gd name="connsiteY6" fmla="*/ 169227 h 333205"/>
                  <a:gd name="connsiteX7" fmla="*/ 1157348 w 1157348"/>
                  <a:gd name="connsiteY7" fmla="*/ 312779 h 333205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8947 h 338947"/>
                  <a:gd name="connsiteX1" fmla="*/ 20898 w 1157415"/>
                  <a:gd name="connsiteY1" fmla="*/ 206735 h 338947"/>
                  <a:gd name="connsiteX2" fmla="*/ 206737 w 1157415"/>
                  <a:gd name="connsiteY2" fmla="*/ 24074 h 338947"/>
                  <a:gd name="connsiteX3" fmla="*/ 578534 w 1157415"/>
                  <a:gd name="connsiteY3" fmla="*/ 3264 h 338947"/>
                  <a:gd name="connsiteX4" fmla="*/ 957727 w 1157415"/>
                  <a:gd name="connsiteY4" fmla="*/ 44472 h 338947"/>
                  <a:gd name="connsiteX5" fmla="*/ 1100056 w 1157415"/>
                  <a:gd name="connsiteY5" fmla="*/ 154364 h 338947"/>
                  <a:gd name="connsiteX6" fmla="*/ 1157415 w 1157415"/>
                  <a:gd name="connsiteY6" fmla="*/ 318521 h 338947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957727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2428 h 322428"/>
                  <a:gd name="connsiteX1" fmla="*/ 20898 w 1157415"/>
                  <a:gd name="connsiteY1" fmla="*/ 190216 h 322428"/>
                  <a:gd name="connsiteX2" fmla="*/ 206737 w 1157415"/>
                  <a:gd name="connsiteY2" fmla="*/ 7555 h 322428"/>
                  <a:gd name="connsiteX3" fmla="*/ 578534 w 1157415"/>
                  <a:gd name="connsiteY3" fmla="*/ 33267 h 322428"/>
                  <a:gd name="connsiteX4" fmla="*/ 882570 w 1157415"/>
                  <a:gd name="connsiteY4" fmla="*/ 27953 h 322428"/>
                  <a:gd name="connsiteX5" fmla="*/ 1100056 w 1157415"/>
                  <a:gd name="connsiteY5" fmla="*/ 137845 h 322428"/>
                  <a:gd name="connsiteX6" fmla="*/ 1157415 w 1157415"/>
                  <a:gd name="connsiteY6" fmla="*/ 302002 h 322428"/>
                  <a:gd name="connsiteX0" fmla="*/ 714 w 1157415"/>
                  <a:gd name="connsiteY0" fmla="*/ 324409 h 324409"/>
                  <a:gd name="connsiteX1" fmla="*/ 20898 w 1157415"/>
                  <a:gd name="connsiteY1" fmla="*/ 192197 h 324409"/>
                  <a:gd name="connsiteX2" fmla="*/ 206737 w 1157415"/>
                  <a:gd name="connsiteY2" fmla="*/ 9536 h 324409"/>
                  <a:gd name="connsiteX3" fmla="*/ 578534 w 1157415"/>
                  <a:gd name="connsiteY3" fmla="*/ 25279 h 324409"/>
                  <a:gd name="connsiteX4" fmla="*/ 882570 w 1157415"/>
                  <a:gd name="connsiteY4" fmla="*/ 29934 h 324409"/>
                  <a:gd name="connsiteX5" fmla="*/ 1100056 w 1157415"/>
                  <a:gd name="connsiteY5" fmla="*/ 139826 h 324409"/>
                  <a:gd name="connsiteX6" fmla="*/ 1157415 w 1157415"/>
                  <a:gd name="connsiteY6" fmla="*/ 303983 h 324409"/>
                  <a:gd name="connsiteX0" fmla="*/ 714 w 1157415"/>
                  <a:gd name="connsiteY0" fmla="*/ 314945 h 314945"/>
                  <a:gd name="connsiteX1" fmla="*/ 20898 w 1157415"/>
                  <a:gd name="connsiteY1" fmla="*/ 182733 h 314945"/>
                  <a:gd name="connsiteX2" fmla="*/ 206737 w 1157415"/>
                  <a:gd name="connsiteY2" fmla="*/ 72 h 314945"/>
                  <a:gd name="connsiteX3" fmla="*/ 578534 w 1157415"/>
                  <a:gd name="connsiteY3" fmla="*/ 15815 h 314945"/>
                  <a:gd name="connsiteX4" fmla="*/ 882570 w 1157415"/>
                  <a:gd name="connsiteY4" fmla="*/ 20470 h 314945"/>
                  <a:gd name="connsiteX5" fmla="*/ 1100056 w 1157415"/>
                  <a:gd name="connsiteY5" fmla="*/ 130362 h 314945"/>
                  <a:gd name="connsiteX6" fmla="*/ 1157415 w 1157415"/>
                  <a:gd name="connsiteY6" fmla="*/ 294519 h 314945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066987 w 1157415"/>
                  <a:gd name="connsiteY5" fmla="*/ 95398 h 304904"/>
                  <a:gd name="connsiteX6" fmla="*/ 1157415 w 1157415"/>
                  <a:gd name="connsiteY6" fmla="*/ 284478 h 304904"/>
                  <a:gd name="connsiteX0" fmla="*/ 99 w 1156800"/>
                  <a:gd name="connsiteY0" fmla="*/ 311296 h 311296"/>
                  <a:gd name="connsiteX1" fmla="*/ 80409 w 1156800"/>
                  <a:gd name="connsiteY1" fmla="*/ 110963 h 311296"/>
                  <a:gd name="connsiteX2" fmla="*/ 273763 w 1156800"/>
                  <a:gd name="connsiteY2" fmla="*/ 6392 h 311296"/>
                  <a:gd name="connsiteX3" fmla="*/ 577919 w 1156800"/>
                  <a:gd name="connsiteY3" fmla="*/ 12166 h 311296"/>
                  <a:gd name="connsiteX4" fmla="*/ 881955 w 1156800"/>
                  <a:gd name="connsiteY4" fmla="*/ 16821 h 311296"/>
                  <a:gd name="connsiteX5" fmla="*/ 1066372 w 1156800"/>
                  <a:gd name="connsiteY5" fmla="*/ 101790 h 311296"/>
                  <a:gd name="connsiteX6" fmla="*/ 1156800 w 1156800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17 w 1156818"/>
                  <a:gd name="connsiteY0" fmla="*/ 311296 h 311296"/>
                  <a:gd name="connsiteX1" fmla="*/ 80427 w 1156818"/>
                  <a:gd name="connsiteY1" fmla="*/ 110963 h 311296"/>
                  <a:gd name="connsiteX2" fmla="*/ 273781 w 1156818"/>
                  <a:gd name="connsiteY2" fmla="*/ 6392 h 311296"/>
                  <a:gd name="connsiteX3" fmla="*/ 577937 w 1156818"/>
                  <a:gd name="connsiteY3" fmla="*/ 12166 h 311296"/>
                  <a:gd name="connsiteX4" fmla="*/ 881973 w 1156818"/>
                  <a:gd name="connsiteY4" fmla="*/ 16821 h 311296"/>
                  <a:gd name="connsiteX5" fmla="*/ 1066390 w 1156818"/>
                  <a:gd name="connsiteY5" fmla="*/ 101790 h 311296"/>
                  <a:gd name="connsiteX6" fmla="*/ 1156818 w 1156818"/>
                  <a:gd name="connsiteY6" fmla="*/ 290870 h 311296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21079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9663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3695"/>
                  <a:gd name="connsiteY0" fmla="*/ 290852 h 293687"/>
                  <a:gd name="connsiteX1" fmla="*/ 72794 w 1153695"/>
                  <a:gd name="connsiteY1" fmla="*/ 92180 h 293687"/>
                  <a:gd name="connsiteX2" fmla="*/ 261639 w 1153695"/>
                  <a:gd name="connsiteY2" fmla="*/ 9209 h 293687"/>
                  <a:gd name="connsiteX3" fmla="*/ 573311 w 1153695"/>
                  <a:gd name="connsiteY3" fmla="*/ 3352 h 293687"/>
                  <a:gd name="connsiteX4" fmla="*/ 878850 w 1153695"/>
                  <a:gd name="connsiteY4" fmla="*/ 3023 h 293687"/>
                  <a:gd name="connsiteX5" fmla="*/ 1063267 w 1153695"/>
                  <a:gd name="connsiteY5" fmla="*/ 104607 h 293687"/>
                  <a:gd name="connsiteX6" fmla="*/ 1153695 w 1153695"/>
                  <a:gd name="connsiteY6" fmla="*/ 293687 h 293687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063267 w 1153695"/>
                  <a:gd name="connsiteY5" fmla="*/ 104607 h 299160"/>
                  <a:gd name="connsiteX6" fmla="*/ 1153695 w 1153695"/>
                  <a:gd name="connsiteY6" fmla="*/ 293687 h 299160"/>
                  <a:gd name="connsiteX0" fmla="*/ 0 w 1153695"/>
                  <a:gd name="connsiteY0" fmla="*/ 303404 h 303404"/>
                  <a:gd name="connsiteX1" fmla="*/ 72794 w 1153695"/>
                  <a:gd name="connsiteY1" fmla="*/ 96424 h 303404"/>
                  <a:gd name="connsiteX2" fmla="*/ 186557 w 1153695"/>
                  <a:gd name="connsiteY2" fmla="*/ 6807 h 303404"/>
                  <a:gd name="connsiteX3" fmla="*/ 573311 w 1153695"/>
                  <a:gd name="connsiteY3" fmla="*/ 7596 h 303404"/>
                  <a:gd name="connsiteX4" fmla="*/ 878850 w 1153695"/>
                  <a:gd name="connsiteY4" fmla="*/ 7267 h 303404"/>
                  <a:gd name="connsiteX5" fmla="*/ 1063267 w 1153695"/>
                  <a:gd name="connsiteY5" fmla="*/ 108851 h 303404"/>
                  <a:gd name="connsiteX6" fmla="*/ 1153695 w 1153695"/>
                  <a:gd name="connsiteY6" fmla="*/ 297931 h 303404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296690 h 296690"/>
                  <a:gd name="connsiteX1" fmla="*/ 56987 w 1153695"/>
                  <a:gd name="connsiteY1" fmla="*/ 74203 h 296690"/>
                  <a:gd name="connsiteX2" fmla="*/ 186557 w 1153695"/>
                  <a:gd name="connsiteY2" fmla="*/ 93 h 296690"/>
                  <a:gd name="connsiteX3" fmla="*/ 573311 w 1153695"/>
                  <a:gd name="connsiteY3" fmla="*/ 882 h 296690"/>
                  <a:gd name="connsiteX4" fmla="*/ 878850 w 1153695"/>
                  <a:gd name="connsiteY4" fmla="*/ 553 h 296690"/>
                  <a:gd name="connsiteX5" fmla="*/ 1063267 w 1153695"/>
                  <a:gd name="connsiteY5" fmla="*/ 102137 h 296690"/>
                  <a:gd name="connsiteX6" fmla="*/ 1153695 w 1153695"/>
                  <a:gd name="connsiteY6" fmla="*/ 291217 h 296690"/>
                  <a:gd name="connsiteX0" fmla="*/ 0 w 1153695"/>
                  <a:gd name="connsiteY0" fmla="*/ 297372 h 297372"/>
                  <a:gd name="connsiteX1" fmla="*/ 56987 w 1153695"/>
                  <a:gd name="connsiteY1" fmla="*/ 74885 h 297372"/>
                  <a:gd name="connsiteX2" fmla="*/ 186557 w 1153695"/>
                  <a:gd name="connsiteY2" fmla="*/ 775 h 297372"/>
                  <a:gd name="connsiteX3" fmla="*/ 573311 w 1153695"/>
                  <a:gd name="connsiteY3" fmla="*/ 1564 h 297372"/>
                  <a:gd name="connsiteX4" fmla="*/ 878850 w 1153695"/>
                  <a:gd name="connsiteY4" fmla="*/ 1235 h 297372"/>
                  <a:gd name="connsiteX5" fmla="*/ 1063267 w 1153695"/>
                  <a:gd name="connsiteY5" fmla="*/ 102819 h 297372"/>
                  <a:gd name="connsiteX6" fmla="*/ 1153695 w 1153695"/>
                  <a:gd name="connsiteY6" fmla="*/ 291899 h 297372"/>
                  <a:gd name="connsiteX0" fmla="*/ 0 w 1153695"/>
                  <a:gd name="connsiteY0" fmla="*/ 301600 h 301600"/>
                  <a:gd name="connsiteX1" fmla="*/ 63573 w 1153695"/>
                  <a:gd name="connsiteY1" fmla="*/ 70251 h 301600"/>
                  <a:gd name="connsiteX2" fmla="*/ 186557 w 1153695"/>
                  <a:gd name="connsiteY2" fmla="*/ 5003 h 301600"/>
                  <a:gd name="connsiteX3" fmla="*/ 573311 w 1153695"/>
                  <a:gd name="connsiteY3" fmla="*/ 5792 h 301600"/>
                  <a:gd name="connsiteX4" fmla="*/ 878850 w 1153695"/>
                  <a:gd name="connsiteY4" fmla="*/ 5463 h 301600"/>
                  <a:gd name="connsiteX5" fmla="*/ 1063267 w 1153695"/>
                  <a:gd name="connsiteY5" fmla="*/ 107047 h 301600"/>
                  <a:gd name="connsiteX6" fmla="*/ 1153695 w 1153695"/>
                  <a:gd name="connsiteY6" fmla="*/ 296127 h 301600"/>
                  <a:gd name="connsiteX0" fmla="*/ 0 w 1153695"/>
                  <a:gd name="connsiteY0" fmla="*/ 301600 h 301600"/>
                  <a:gd name="connsiteX1" fmla="*/ 63573 w 1153695"/>
                  <a:gd name="connsiteY1" fmla="*/ 70251 h 301600"/>
                  <a:gd name="connsiteX2" fmla="*/ 186557 w 1153695"/>
                  <a:gd name="connsiteY2" fmla="*/ 5003 h 301600"/>
                  <a:gd name="connsiteX3" fmla="*/ 573311 w 1153695"/>
                  <a:gd name="connsiteY3" fmla="*/ 5792 h 301600"/>
                  <a:gd name="connsiteX4" fmla="*/ 878850 w 1153695"/>
                  <a:gd name="connsiteY4" fmla="*/ 5463 h 301600"/>
                  <a:gd name="connsiteX5" fmla="*/ 1063267 w 1153695"/>
                  <a:gd name="connsiteY5" fmla="*/ 107047 h 301600"/>
                  <a:gd name="connsiteX6" fmla="*/ 1153695 w 1153695"/>
                  <a:gd name="connsiteY6" fmla="*/ 296127 h 301600"/>
                  <a:gd name="connsiteX0" fmla="*/ 0 w 1153695"/>
                  <a:gd name="connsiteY0" fmla="*/ 304060 h 304060"/>
                  <a:gd name="connsiteX1" fmla="*/ 82014 w 1153695"/>
                  <a:gd name="connsiteY1" fmla="*/ 105941 h 304060"/>
                  <a:gd name="connsiteX2" fmla="*/ 186557 w 1153695"/>
                  <a:gd name="connsiteY2" fmla="*/ 7463 h 304060"/>
                  <a:gd name="connsiteX3" fmla="*/ 573311 w 1153695"/>
                  <a:gd name="connsiteY3" fmla="*/ 8252 h 304060"/>
                  <a:gd name="connsiteX4" fmla="*/ 878850 w 1153695"/>
                  <a:gd name="connsiteY4" fmla="*/ 7923 h 304060"/>
                  <a:gd name="connsiteX5" fmla="*/ 1063267 w 1153695"/>
                  <a:gd name="connsiteY5" fmla="*/ 109507 h 304060"/>
                  <a:gd name="connsiteX6" fmla="*/ 1153695 w 1153695"/>
                  <a:gd name="connsiteY6" fmla="*/ 298587 h 304060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8655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8655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21026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6987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6987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878850 w 1153695"/>
                  <a:gd name="connsiteY4" fmla="*/ 5000 h 301137"/>
                  <a:gd name="connsiteX5" fmla="*/ 1063267 w 1153695"/>
                  <a:gd name="connsiteY5" fmla="*/ 106584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63267 w 1153695"/>
                  <a:gd name="connsiteY5" fmla="*/ 106584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2378"/>
                  <a:gd name="connsiteY0" fmla="*/ 301137 h 324464"/>
                  <a:gd name="connsiteX1" fmla="*/ 56987 w 1152378"/>
                  <a:gd name="connsiteY1" fmla="*/ 80865 h 324464"/>
                  <a:gd name="connsiteX2" fmla="*/ 199729 w 1152378"/>
                  <a:gd name="connsiteY2" fmla="*/ 4540 h 324464"/>
                  <a:gd name="connsiteX3" fmla="*/ 573311 w 1152378"/>
                  <a:gd name="connsiteY3" fmla="*/ 5329 h 324464"/>
                  <a:gd name="connsiteX4" fmla="*/ 980276 w 1152378"/>
                  <a:gd name="connsiteY4" fmla="*/ 9431 h 324464"/>
                  <a:gd name="connsiteX5" fmla="*/ 1098832 w 1152378"/>
                  <a:gd name="connsiteY5" fmla="*/ 104369 h 324464"/>
                  <a:gd name="connsiteX6" fmla="*/ 1152378 w 1152378"/>
                  <a:gd name="connsiteY6" fmla="*/ 324464 h 32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378" h="324464">
                    <a:moveTo>
                      <a:pt x="0" y="301137"/>
                    </a:moveTo>
                    <a:cubicBezTo>
                      <a:pt x="4272" y="199305"/>
                      <a:pt x="17719" y="130767"/>
                      <a:pt x="56987" y="80865"/>
                    </a:cubicBezTo>
                    <a:cubicBezTo>
                      <a:pt x="74393" y="61644"/>
                      <a:pt x="113675" y="17129"/>
                      <a:pt x="199729" y="4540"/>
                    </a:cubicBezTo>
                    <a:cubicBezTo>
                      <a:pt x="285783" y="-8049"/>
                      <a:pt x="315176" y="10050"/>
                      <a:pt x="573311" y="5329"/>
                    </a:cubicBezTo>
                    <a:lnTo>
                      <a:pt x="980276" y="9431"/>
                    </a:lnTo>
                    <a:cubicBezTo>
                      <a:pt x="1036493" y="9890"/>
                      <a:pt x="1082081" y="72899"/>
                      <a:pt x="1098832" y="104369"/>
                    </a:cubicBezTo>
                    <a:cubicBezTo>
                      <a:pt x="1124742" y="146610"/>
                      <a:pt x="1141405" y="213836"/>
                      <a:pt x="1152378" y="324464"/>
                    </a:cubicBezTo>
                  </a:path>
                </a:pathLst>
              </a:custGeom>
              <a:ln w="76200" cmpd="sng">
                <a:solidFill>
                  <a:srgbClr val="008000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          </a:t>
                </a:r>
              </a:p>
            </p:txBody>
          </p:sp>
        </p:grpSp>
        <p:sp>
          <p:nvSpPr>
            <p:cNvPr id="156" name="Forme libre 155"/>
            <p:cNvSpPr/>
            <p:nvPr/>
          </p:nvSpPr>
          <p:spPr>
            <a:xfrm flipV="1">
              <a:off x="3275099" y="4692603"/>
              <a:ext cx="2423710" cy="435022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771" h="301080">
                  <a:moveTo>
                    <a:pt x="0" y="301080"/>
                  </a:moveTo>
                  <a:cubicBezTo>
                    <a:pt x="34568" y="121712"/>
                    <a:pt x="41121" y="137403"/>
                    <a:pt x="80389" y="87501"/>
                  </a:cubicBezTo>
                  <a:cubicBezTo>
                    <a:pt x="132043" y="43911"/>
                    <a:pt x="166826" y="23001"/>
                    <a:pt x="246448" y="8929"/>
                  </a:cubicBezTo>
                  <a:cubicBezTo>
                    <a:pt x="326070" y="-5143"/>
                    <a:pt x="456735" y="1147"/>
                    <a:pt x="558120" y="3072"/>
                  </a:cubicBezTo>
                  <a:lnTo>
                    <a:pt x="834708" y="4958"/>
                  </a:lnTo>
                  <a:cubicBezTo>
                    <a:pt x="890925" y="5417"/>
                    <a:pt x="1036360" y="26335"/>
                    <a:pt x="1078139" y="86604"/>
                  </a:cubicBezTo>
                  <a:cubicBezTo>
                    <a:pt x="1111952" y="139922"/>
                    <a:pt x="1127168" y="180579"/>
                    <a:pt x="1159771" y="291207"/>
                  </a:cubicBezTo>
                </a:path>
              </a:pathLst>
            </a:custGeom>
            <a:ln w="76200" cmpd="sng">
              <a:solidFill>
                <a:srgbClr val="008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</p:grpSp>
      <p:sp>
        <p:nvSpPr>
          <p:cNvPr id="159" name="Ellipse 158"/>
          <p:cNvSpPr/>
          <p:nvPr/>
        </p:nvSpPr>
        <p:spPr bwMode="auto">
          <a:xfrm>
            <a:off x="5391150" y="4176713"/>
            <a:ext cx="649288" cy="574675"/>
          </a:xfrm>
          <a:prstGeom prst="ellipse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baseline="-25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27" name="Connecteur droit avec flèche 26"/>
          <p:cNvCxnSpPr>
            <a:stCxn id="30" idx="0"/>
            <a:endCxn id="159" idx="4"/>
          </p:cNvCxnSpPr>
          <p:nvPr/>
        </p:nvCxnSpPr>
        <p:spPr>
          <a:xfrm flipH="1" flipV="1">
            <a:off x="5715794" y="4751388"/>
            <a:ext cx="1292225" cy="1017587"/>
          </a:xfrm>
          <a:prstGeom prst="straightConnector1">
            <a:avLst/>
          </a:prstGeom>
          <a:ln w="57150" cmpd="sng">
            <a:solidFill>
              <a:srgbClr val="76330A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069013" y="5768975"/>
            <a:ext cx="1878012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200" dirty="0" err="1">
                <a:solidFill>
                  <a:schemeClr val="accent4">
                    <a:lumMod val="50000"/>
                  </a:schemeClr>
                </a:solidFill>
              </a:rPr>
              <a:t>Empty</a:t>
            </a:r>
            <a:r>
              <a:rPr lang="fr-FR" sz="2200" dirty="0">
                <a:solidFill>
                  <a:schemeClr val="accent4">
                    <a:lumMod val="50000"/>
                  </a:schemeClr>
                </a:solidFill>
              </a:rPr>
              <a:t> Domain</a:t>
            </a:r>
          </a:p>
        </p:txBody>
      </p:sp>
      <p:sp>
        <p:nvSpPr>
          <p:cNvPr id="164" name="Ellipse 163"/>
          <p:cNvSpPr/>
          <p:nvPr/>
        </p:nvSpPr>
        <p:spPr bwMode="auto">
          <a:xfrm>
            <a:off x="8045450" y="4189413"/>
            <a:ext cx="649288" cy="574675"/>
          </a:xfrm>
          <a:prstGeom prst="ellipse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baseline="-25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65" name="Connecteur droit avec flèche 164"/>
          <p:cNvCxnSpPr>
            <a:stCxn id="30" idx="0"/>
            <a:endCxn id="164" idx="4"/>
          </p:cNvCxnSpPr>
          <p:nvPr/>
        </p:nvCxnSpPr>
        <p:spPr>
          <a:xfrm flipV="1">
            <a:off x="7008019" y="4764088"/>
            <a:ext cx="1362075" cy="1004887"/>
          </a:xfrm>
          <a:prstGeom prst="straightConnector1">
            <a:avLst/>
          </a:prstGeom>
          <a:ln w="57150" cmpd="sng">
            <a:solidFill>
              <a:srgbClr val="76330A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 bwMode="auto">
          <a:xfrm>
            <a:off x="5391150" y="4173538"/>
            <a:ext cx="647700" cy="5762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baseline="-25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7" name="Ellipse 166"/>
          <p:cNvSpPr/>
          <p:nvPr/>
        </p:nvSpPr>
        <p:spPr bwMode="auto">
          <a:xfrm>
            <a:off x="8045450" y="4189413"/>
            <a:ext cx="647700" cy="57626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baseline="-25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827" name="ZoneTexte 33826"/>
          <p:cNvSpPr txBox="1">
            <a:spLocks noChangeArrowheads="1"/>
          </p:cNvSpPr>
          <p:nvPr/>
        </p:nvSpPr>
        <p:spPr bwMode="auto">
          <a:xfrm>
            <a:off x="2730499" y="5324058"/>
            <a:ext cx="3737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i="1" dirty="0" err="1">
                <a:solidFill>
                  <a:srgbClr val="FF0000"/>
                </a:solidFill>
              </a:rPr>
              <a:t>ngd</a:t>
            </a:r>
            <a:r>
              <a:rPr lang="fr-FR" i="1" dirty="0">
                <a:solidFill>
                  <a:srgbClr val="FF0000"/>
                </a:solidFill>
              </a:rPr>
              <a:t>:[x</a:t>
            </a:r>
            <a:r>
              <a:rPr lang="fr-FR" i="1" baseline="-25000" dirty="0">
                <a:solidFill>
                  <a:srgbClr val="FF0000"/>
                </a:solidFill>
              </a:rPr>
              <a:t>1</a:t>
            </a:r>
            <a:r>
              <a:rPr lang="fr-FR" i="1" dirty="0">
                <a:solidFill>
                  <a:srgbClr val="FF0000"/>
                </a:solidFill>
              </a:rPr>
              <a:t>=v</a:t>
            </a:r>
            <a:r>
              <a:rPr lang="fr-FR" i="1" baseline="-25000" dirty="0">
                <a:solidFill>
                  <a:srgbClr val="FF0000"/>
                </a:solidFill>
              </a:rPr>
              <a:t>1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∧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x</a:t>
            </a:r>
            <a:r>
              <a:rPr lang="fr-FR" i="1" baseline="-25000" dirty="0" smtClean="0">
                <a:solidFill>
                  <a:srgbClr val="FF0000"/>
                </a:solidFill>
              </a:rPr>
              <a:t>i </a:t>
            </a:r>
            <a:r>
              <a:rPr lang="fr-FR" i="1" dirty="0" smtClean="0">
                <a:solidFill>
                  <a:srgbClr val="FF0000"/>
                </a:solidFill>
              </a:rPr>
              <a:t>=</a:t>
            </a:r>
            <a:r>
              <a:rPr lang="fr-FR" i="1" dirty="0">
                <a:solidFill>
                  <a:srgbClr val="FF0000"/>
                </a:solidFill>
              </a:rPr>
              <a:t>v</a:t>
            </a:r>
            <a:r>
              <a:rPr lang="fr-FR" i="1" baseline="-25000" dirty="0">
                <a:solidFill>
                  <a:srgbClr val="FF0000"/>
                </a:solidFill>
              </a:rPr>
              <a:t>i</a:t>
            </a:r>
            <a:r>
              <a:rPr lang="fr-FR" i="1" dirty="0">
                <a:solidFill>
                  <a:srgbClr val="FF0000"/>
                </a:solidFill>
              </a:rPr>
              <a:t> ⟶ </a:t>
            </a:r>
            <a:r>
              <a:rPr lang="fr-FR" i="1" dirty="0" err="1" smtClean="0">
                <a:solidFill>
                  <a:srgbClr val="FF0000"/>
                </a:solidFill>
              </a:rPr>
              <a:t>x</a:t>
            </a:r>
            <a:r>
              <a:rPr lang="fr-FR" i="1" baseline="-25000" dirty="0" err="1" smtClean="0">
                <a:solidFill>
                  <a:srgbClr val="FF0000"/>
                </a:solidFill>
              </a:rPr>
              <a:t>j</a:t>
            </a:r>
            <a:r>
              <a:rPr lang="fr-FR" i="1" baseline="-25000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FF0000"/>
                </a:solidFill>
              </a:rPr>
              <a:t>≠ </a:t>
            </a:r>
            <a:r>
              <a:rPr lang="fr-FR" i="1" dirty="0" err="1" smtClean="0">
                <a:solidFill>
                  <a:srgbClr val="FF0000"/>
                </a:solidFill>
              </a:rPr>
              <a:t>v</a:t>
            </a:r>
            <a:r>
              <a:rPr lang="fr-FR" i="1" baseline="-25000" dirty="0" err="1" smtClean="0">
                <a:solidFill>
                  <a:srgbClr val="FF0000"/>
                </a:solidFill>
              </a:rPr>
              <a:t>j</a:t>
            </a:r>
            <a:r>
              <a:rPr lang="fr-FR" i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68" name="ZoneTexte 167"/>
          <p:cNvSpPr txBox="1">
            <a:spLocks noChangeArrowheads="1"/>
          </p:cNvSpPr>
          <p:nvPr/>
        </p:nvSpPr>
        <p:spPr bwMode="auto">
          <a:xfrm>
            <a:off x="2824163" y="3516313"/>
            <a:ext cx="334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i="1" dirty="0" err="1">
                <a:solidFill>
                  <a:srgbClr val="FF0000"/>
                </a:solidFill>
              </a:rPr>
              <a:t>ngd</a:t>
            </a:r>
            <a:r>
              <a:rPr lang="fr-FR" i="1" dirty="0">
                <a:solidFill>
                  <a:srgbClr val="FF0000"/>
                </a:solidFill>
              </a:rPr>
              <a:t>: […⟶ </a:t>
            </a:r>
            <a:r>
              <a:rPr lang="fr-FR" i="1" dirty="0" err="1">
                <a:solidFill>
                  <a:srgbClr val="FF0000"/>
                </a:solidFill>
              </a:rPr>
              <a:t>x</a:t>
            </a:r>
            <a:r>
              <a:rPr lang="fr-FR" i="1" baseline="-25000" dirty="0" err="1">
                <a:solidFill>
                  <a:srgbClr val="FF0000"/>
                </a:solidFill>
              </a:rPr>
              <a:t>i</a:t>
            </a:r>
            <a:r>
              <a:rPr lang="fr-FR" i="1" dirty="0" err="1">
                <a:solidFill>
                  <a:srgbClr val="FF0000"/>
                </a:solidFill>
              </a:rPr>
              <a:t>≠v</a:t>
            </a:r>
            <a:r>
              <a:rPr lang="fr-FR" i="1" baseline="-25000" dirty="0" err="1">
                <a:solidFill>
                  <a:srgbClr val="FF0000"/>
                </a:solidFill>
              </a:rPr>
              <a:t>i</a:t>
            </a:r>
            <a:r>
              <a:rPr lang="fr-FR" i="1" dirty="0">
                <a:solidFill>
                  <a:srgbClr val="FF0000"/>
                </a:solidFill>
              </a:rPr>
              <a:t>]</a:t>
            </a:r>
            <a:endParaRPr lang="fr-FR" i="1" baseline="-25000" dirty="0">
              <a:solidFill>
                <a:srgbClr val="FF0000"/>
              </a:solidFill>
            </a:endParaRPr>
          </a:p>
        </p:txBody>
      </p:sp>
      <p:sp>
        <p:nvSpPr>
          <p:cNvPr id="33828" name="ZoneTexte 33827"/>
          <p:cNvSpPr txBox="1"/>
          <p:nvPr/>
        </p:nvSpPr>
        <p:spPr>
          <a:xfrm>
            <a:off x="269875" y="1441450"/>
            <a:ext cx="4721225" cy="156966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38100" cmpd="sng"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Agent that detects dead-end 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no longer sends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not_ok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messages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sends </a:t>
            </a:r>
            <a:r>
              <a:rPr lang="en-US" sz="2400" dirty="0" err="1" smtClean="0">
                <a:solidFill>
                  <a:srgbClr val="FF0000"/>
                </a:solidFill>
              </a:rPr>
              <a:t>ngd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to the lowest agent in the resolved </a:t>
            </a:r>
            <a:r>
              <a:rPr lang="en-US" sz="2400" dirty="0" err="1" smtClean="0">
                <a:solidFill>
                  <a:srgbClr val="000000"/>
                </a:solidFill>
              </a:rPr>
              <a:t>nogood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5323935" y="1795790"/>
            <a:ext cx="3044247" cy="462382"/>
            <a:chOff x="5235035" y="1249690"/>
            <a:chExt cx="3044247" cy="462382"/>
          </a:xfrm>
        </p:grpSpPr>
        <p:sp>
          <p:nvSpPr>
            <p:cNvPr id="6" name="Rectangle 5"/>
            <p:cNvSpPr/>
            <p:nvPr/>
          </p:nvSpPr>
          <p:spPr>
            <a:xfrm>
              <a:off x="5235035" y="1249690"/>
              <a:ext cx="721265" cy="338554"/>
            </a:xfrm>
            <a:prstGeom prst="rect">
              <a:avLst/>
            </a:prstGeom>
          </p:spPr>
          <p:txBody>
            <a:bodyPr wrap="square" lIns="0" tIns="0" rIns="0" bIns="0" anchor="ctr" anchorCtr="1">
              <a:spAutoFit/>
            </a:bodyPr>
            <a:lstStyle/>
            <a:p>
              <a:r>
                <a:rPr lang="fr-FR" sz="2200" i="1" dirty="0">
                  <a:solidFill>
                    <a:srgbClr val="000000"/>
                  </a:solidFill>
                </a:rPr>
                <a:t>x</a:t>
              </a:r>
              <a:r>
                <a:rPr lang="fr-FR" sz="2200" i="1" baseline="-25000" dirty="0">
                  <a:solidFill>
                    <a:srgbClr val="000000"/>
                  </a:solidFill>
                </a:rPr>
                <a:t>1</a:t>
              </a:r>
              <a:r>
                <a:rPr lang="fr-FR" sz="2200" i="1" dirty="0">
                  <a:solidFill>
                    <a:srgbClr val="000000"/>
                  </a:solidFill>
                </a:rPr>
                <a:t> = v</a:t>
              </a:r>
              <a:r>
                <a:rPr lang="fr-FR" sz="2200" i="1" baseline="-25000" dirty="0">
                  <a:solidFill>
                    <a:srgbClr val="000000"/>
                  </a:solidFill>
                </a:rPr>
                <a:t>1</a:t>
              </a:r>
              <a:endParaRPr lang="en-US" sz="2200" dirty="0"/>
            </a:p>
          </p:txBody>
        </p:sp>
        <p:sp>
          <p:nvSpPr>
            <p:cNvPr id="47" name="Multiplication 46"/>
            <p:cNvSpPr/>
            <p:nvPr/>
          </p:nvSpPr>
          <p:spPr>
            <a:xfrm>
              <a:off x="7890580" y="1272030"/>
              <a:ext cx="388702" cy="440042"/>
            </a:xfrm>
            <a:prstGeom prst="mathMultiply">
              <a:avLst>
                <a:gd name="adj1" fmla="val 15679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6181204" y="2249930"/>
            <a:ext cx="2186978" cy="440042"/>
            <a:chOff x="6105004" y="1640330"/>
            <a:chExt cx="2186978" cy="440042"/>
          </a:xfrm>
        </p:grpSpPr>
        <p:sp>
          <p:nvSpPr>
            <p:cNvPr id="7" name="Rectangle 6"/>
            <p:cNvSpPr/>
            <p:nvPr/>
          </p:nvSpPr>
          <p:spPr>
            <a:xfrm>
              <a:off x="6105004" y="1659522"/>
              <a:ext cx="653716" cy="338554"/>
            </a:xfrm>
            <a:prstGeom prst="rect">
              <a:avLst/>
            </a:prstGeom>
          </p:spPr>
          <p:txBody>
            <a:bodyPr wrap="none" lIns="0" tIns="0" rIns="0" bIns="0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200" i="1" dirty="0">
                  <a:solidFill>
                    <a:srgbClr val="000000"/>
                  </a:solidFill>
                </a:rPr>
                <a:t>x</a:t>
              </a:r>
              <a:r>
                <a:rPr lang="fr-FR" sz="2200" i="1" baseline="-25000" dirty="0">
                  <a:solidFill>
                    <a:srgbClr val="000000"/>
                  </a:solidFill>
                </a:rPr>
                <a:t>i</a:t>
              </a:r>
              <a:r>
                <a:rPr lang="fr-FR" sz="2200" i="1" dirty="0">
                  <a:solidFill>
                    <a:srgbClr val="000000"/>
                  </a:solidFill>
                </a:rPr>
                <a:t> = v</a:t>
              </a:r>
              <a:r>
                <a:rPr lang="fr-FR" sz="2200" i="1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48" name="Multiplication 47"/>
            <p:cNvSpPr/>
            <p:nvPr/>
          </p:nvSpPr>
          <p:spPr>
            <a:xfrm>
              <a:off x="7903280" y="1640330"/>
              <a:ext cx="388702" cy="440042"/>
            </a:xfrm>
            <a:prstGeom prst="mathMultiply">
              <a:avLst>
                <a:gd name="adj1" fmla="val 15679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6898735" y="2697490"/>
            <a:ext cx="1469447" cy="487782"/>
            <a:chOff x="6809835" y="2329190"/>
            <a:chExt cx="1469447" cy="487782"/>
          </a:xfrm>
        </p:grpSpPr>
        <p:sp>
          <p:nvSpPr>
            <p:cNvPr id="46" name="Rectangle 45"/>
            <p:cNvSpPr/>
            <p:nvPr/>
          </p:nvSpPr>
          <p:spPr>
            <a:xfrm>
              <a:off x="6809835" y="2329190"/>
              <a:ext cx="721265" cy="338554"/>
            </a:xfrm>
            <a:prstGeom prst="rect">
              <a:avLst/>
            </a:prstGeom>
          </p:spPr>
          <p:txBody>
            <a:bodyPr wrap="square" lIns="0" tIns="0" rIns="0" bIns="0" anchor="ctr" anchorCtr="1">
              <a:spAutoFit/>
            </a:bodyPr>
            <a:lstStyle/>
            <a:p>
              <a:r>
                <a:rPr lang="fr-FR" sz="2200" i="1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200" i="1" baseline="-25000" dirty="0" err="1" smtClean="0">
                  <a:solidFill>
                    <a:srgbClr val="000000"/>
                  </a:solidFill>
                </a:rPr>
                <a:t>j</a:t>
              </a:r>
              <a:r>
                <a:rPr lang="fr-FR" sz="2200" i="1" dirty="0" smtClean="0">
                  <a:solidFill>
                    <a:srgbClr val="000000"/>
                  </a:solidFill>
                </a:rPr>
                <a:t> </a:t>
              </a:r>
              <a:r>
                <a:rPr lang="fr-FR" sz="2200" i="1" dirty="0">
                  <a:solidFill>
                    <a:srgbClr val="000000"/>
                  </a:solidFill>
                </a:rPr>
                <a:t>= </a:t>
              </a:r>
              <a:r>
                <a:rPr lang="fr-FR" sz="2200" i="1" dirty="0" err="1" smtClean="0">
                  <a:solidFill>
                    <a:srgbClr val="000000"/>
                  </a:solidFill>
                </a:rPr>
                <a:t>v</a:t>
              </a:r>
              <a:r>
                <a:rPr lang="fr-FR" sz="2200" i="1" baseline="-25000" dirty="0" err="1" smtClean="0">
                  <a:solidFill>
                    <a:srgbClr val="000000"/>
                  </a:solidFill>
                </a:rPr>
                <a:t>j</a:t>
              </a:r>
              <a:endParaRPr lang="en-US" sz="2200" dirty="0"/>
            </a:p>
          </p:txBody>
        </p:sp>
        <p:sp>
          <p:nvSpPr>
            <p:cNvPr id="50" name="Multiplication 49"/>
            <p:cNvSpPr/>
            <p:nvPr/>
          </p:nvSpPr>
          <p:spPr>
            <a:xfrm>
              <a:off x="7890580" y="2376930"/>
              <a:ext cx="388702" cy="440042"/>
            </a:xfrm>
            <a:prstGeom prst="mathMultiply">
              <a:avLst>
                <a:gd name="adj1" fmla="val 15679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974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74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553200" y="6497458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3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43" grpId="0" animBg="1"/>
      <p:bldP spid="143" grpId="1" animBg="1"/>
      <p:bldP spid="89" grpId="0" animBg="1"/>
      <p:bldP spid="78" grpId="0" animBg="1"/>
      <p:bldP spid="155" grpId="0"/>
      <p:bldP spid="155" grpId="1"/>
      <p:bldP spid="159" grpId="0" animBg="1"/>
      <p:bldP spid="30" grpId="0"/>
      <p:bldP spid="164" grpId="0" animBg="1"/>
      <p:bldP spid="166" grpId="0" animBg="1"/>
      <p:bldP spid="167" grpId="0" animBg="1"/>
      <p:bldP spid="33827" grpId="0"/>
      <p:bldP spid="168" grpId="0"/>
      <p:bldP spid="33828" grpId="0" animBg="1"/>
      <p:bldP spid="338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e libre 55"/>
          <p:cNvSpPr/>
          <p:nvPr/>
        </p:nvSpPr>
        <p:spPr>
          <a:xfrm flipH="1" flipV="1">
            <a:off x="3262313" y="4752975"/>
            <a:ext cx="2443162" cy="469900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8298 w 1156701"/>
              <a:gd name="connsiteY5" fmla="*/ 87641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44278 w 1156701"/>
              <a:gd name="connsiteY4" fmla="*/ 902 h 314113"/>
              <a:gd name="connsiteX5" fmla="*/ 1070782 w 1156701"/>
              <a:gd name="connsiteY5" fmla="*/ 87641 h 314113"/>
              <a:gd name="connsiteX6" fmla="*/ 1156701 w 1156701"/>
              <a:gd name="connsiteY6" fmla="*/ 293687 h 31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701" h="314113">
                <a:moveTo>
                  <a:pt x="0" y="314113"/>
                </a:moveTo>
                <a:cubicBezTo>
                  <a:pt x="34568" y="134745"/>
                  <a:pt x="36532" y="142082"/>
                  <a:pt x="75800" y="92180"/>
                </a:cubicBezTo>
                <a:cubicBezTo>
                  <a:pt x="127454" y="48590"/>
                  <a:pt x="181226" y="24014"/>
                  <a:pt x="264645" y="9209"/>
                </a:cubicBezTo>
                <a:cubicBezTo>
                  <a:pt x="348065" y="-5596"/>
                  <a:pt x="474932" y="1427"/>
                  <a:pt x="576317" y="3352"/>
                </a:cubicBezTo>
                <a:lnTo>
                  <a:pt x="844278" y="902"/>
                </a:lnTo>
                <a:cubicBezTo>
                  <a:pt x="900495" y="1361"/>
                  <a:pt x="1000444" y="27372"/>
                  <a:pt x="1070782" y="87641"/>
                </a:cubicBezTo>
                <a:cubicBezTo>
                  <a:pt x="1110608" y="136245"/>
                  <a:pt x="1120701" y="183059"/>
                  <a:pt x="1156701" y="293687"/>
                </a:cubicBezTo>
              </a:path>
            </a:pathLst>
          </a:custGeom>
          <a:ln w="76200" cmpd="sng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88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Nogood</a:t>
            </a:r>
            <a: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-based Asynchronous Forward </a:t>
            </a: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Checking</a:t>
            </a:r>
            <a:b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AFC-</a:t>
            </a:r>
            <a:r>
              <a:rPr lang="en-GB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ng</a:t>
            </a:r>
            <a:endParaRPr lang="en-GB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142875" y="3144838"/>
            <a:ext cx="2443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>
                <a:solidFill>
                  <a:srgbClr val="008000"/>
                </a:solidFill>
              </a:rPr>
              <a:t>CPA</a:t>
            </a:r>
            <a:r>
              <a:rPr lang="fr-FR" sz="2200">
                <a:solidFill>
                  <a:srgbClr val="008000"/>
                </a:solidFill>
              </a:rPr>
              <a:t>:[(</a:t>
            </a:r>
            <a:r>
              <a:rPr lang="fr-FR" sz="2200" i="1">
                <a:solidFill>
                  <a:srgbClr val="008000"/>
                </a:solidFill>
              </a:rPr>
              <a:t>x</a:t>
            </a:r>
            <a:r>
              <a:rPr lang="fr-FR" sz="2200" i="1" baseline="-25000">
                <a:solidFill>
                  <a:srgbClr val="008000"/>
                </a:solidFill>
              </a:rPr>
              <a:t>1</a:t>
            </a:r>
            <a:r>
              <a:rPr lang="fr-FR" sz="2200" i="1">
                <a:solidFill>
                  <a:srgbClr val="008000"/>
                </a:solidFill>
              </a:rPr>
              <a:t>,v</a:t>
            </a:r>
            <a:r>
              <a:rPr lang="fr-FR" sz="2200" i="1" baseline="-25000">
                <a:solidFill>
                  <a:srgbClr val="008000"/>
                </a:solidFill>
              </a:rPr>
              <a:t>1</a:t>
            </a:r>
            <a:r>
              <a:rPr lang="fr-FR" sz="2200">
                <a:solidFill>
                  <a:srgbClr val="008000"/>
                </a:solidFill>
              </a:rPr>
              <a:t>);…;(</a:t>
            </a:r>
            <a:r>
              <a:rPr lang="fr-FR" sz="2200" i="1">
                <a:solidFill>
                  <a:srgbClr val="008000"/>
                </a:solidFill>
              </a:rPr>
              <a:t>x</a:t>
            </a:r>
            <a:r>
              <a:rPr lang="fr-FR" sz="2200" i="1" baseline="-25000">
                <a:solidFill>
                  <a:srgbClr val="008000"/>
                </a:solidFill>
              </a:rPr>
              <a:t>i </a:t>
            </a:r>
            <a:r>
              <a:rPr lang="fr-FR" sz="2200" i="1">
                <a:solidFill>
                  <a:srgbClr val="008000"/>
                </a:solidFill>
              </a:rPr>
              <a:t>,v</a:t>
            </a:r>
            <a:r>
              <a:rPr lang="fr-FR" sz="2200" i="1" baseline="-25000">
                <a:solidFill>
                  <a:srgbClr val="008000"/>
                </a:solidFill>
              </a:rPr>
              <a:t>i</a:t>
            </a:r>
            <a:r>
              <a:rPr lang="fr-FR" sz="2200" i="1">
                <a:solidFill>
                  <a:srgbClr val="008000"/>
                </a:solidFill>
              </a:rPr>
              <a:t>’</a:t>
            </a:r>
            <a:r>
              <a:rPr lang="fr-FR" altLang="ja-JP" sz="2200">
                <a:solidFill>
                  <a:srgbClr val="008000"/>
                </a:solidFill>
              </a:rPr>
              <a:t>)]</a:t>
            </a:r>
            <a:endParaRPr lang="fr-FR" sz="2200">
              <a:solidFill>
                <a:srgbClr val="008000"/>
              </a:solidFill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7916863" y="2298700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257800" y="1320800"/>
          <a:ext cx="208002" cy="3810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381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1301" marR="913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6090" name="ZoneTexte 126"/>
          <p:cNvSpPr txBox="1">
            <a:spLocks noChangeArrowheads="1"/>
          </p:cNvSpPr>
          <p:nvPr/>
        </p:nvSpPr>
        <p:spPr bwMode="auto">
          <a:xfrm>
            <a:off x="6675438" y="4324350"/>
            <a:ext cx="576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39" name="Forme libre 138"/>
          <p:cNvSpPr/>
          <p:nvPr/>
        </p:nvSpPr>
        <p:spPr>
          <a:xfrm flipV="1">
            <a:off x="844550" y="3635375"/>
            <a:ext cx="2424113" cy="554038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60381"/>
              <a:gd name="connsiteX1" fmla="*/ 1270610 w 4189841"/>
              <a:gd name="connsiteY1" fmla="*/ 624967 h 660381"/>
              <a:gd name="connsiteX2" fmla="*/ 3313043 w 4189841"/>
              <a:gd name="connsiteY2" fmla="*/ 608281 h 660381"/>
              <a:gd name="connsiteX3" fmla="*/ 4189841 w 4189841"/>
              <a:gd name="connsiteY3" fmla="*/ 0 h 660381"/>
              <a:gd name="connsiteX0" fmla="*/ 0 w 4189841"/>
              <a:gd name="connsiteY0" fmla="*/ 13094 h 660381"/>
              <a:gd name="connsiteX1" fmla="*/ 1270610 w 4189841"/>
              <a:gd name="connsiteY1" fmla="*/ 624967 h 660381"/>
              <a:gd name="connsiteX2" fmla="*/ 3313043 w 4189841"/>
              <a:gd name="connsiteY2" fmla="*/ 608281 h 660381"/>
              <a:gd name="connsiteX3" fmla="*/ 4189841 w 4189841"/>
              <a:gd name="connsiteY3" fmla="*/ 0 h 660381"/>
              <a:gd name="connsiteX0" fmla="*/ 179 w 4190020"/>
              <a:gd name="connsiteY0" fmla="*/ 13094 h 660381"/>
              <a:gd name="connsiteX1" fmla="*/ 1270789 w 4190020"/>
              <a:gd name="connsiteY1" fmla="*/ 624967 h 660381"/>
              <a:gd name="connsiteX2" fmla="*/ 3313222 w 4190020"/>
              <a:gd name="connsiteY2" fmla="*/ 608281 h 660381"/>
              <a:gd name="connsiteX3" fmla="*/ 4190020 w 4190020"/>
              <a:gd name="connsiteY3" fmla="*/ 0 h 660381"/>
              <a:gd name="connsiteX0" fmla="*/ 179 w 4190020"/>
              <a:gd name="connsiteY0" fmla="*/ 13094 h 660381"/>
              <a:gd name="connsiteX1" fmla="*/ 1270789 w 4190020"/>
              <a:gd name="connsiteY1" fmla="*/ 624967 h 660381"/>
              <a:gd name="connsiteX2" fmla="*/ 3313222 w 4190020"/>
              <a:gd name="connsiteY2" fmla="*/ 608281 h 660381"/>
              <a:gd name="connsiteX3" fmla="*/ 4190020 w 4190020"/>
              <a:gd name="connsiteY3" fmla="*/ 0 h 6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020" h="660381">
                <a:moveTo>
                  <a:pt x="179" y="13094"/>
                </a:moveTo>
                <a:cubicBezTo>
                  <a:pt x="-17505" y="532990"/>
                  <a:pt x="1281974" y="621027"/>
                  <a:pt x="1270789" y="624967"/>
                </a:cubicBezTo>
                <a:cubicBezTo>
                  <a:pt x="1259604" y="628907"/>
                  <a:pt x="2826684" y="712442"/>
                  <a:pt x="3313222" y="608281"/>
                </a:cubicBezTo>
                <a:cubicBezTo>
                  <a:pt x="3799760" y="504120"/>
                  <a:pt x="4000241" y="448152"/>
                  <a:pt x="4190020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" name="Forme libre 142"/>
          <p:cNvSpPr/>
          <p:nvPr/>
        </p:nvSpPr>
        <p:spPr>
          <a:xfrm>
            <a:off x="833438" y="4792663"/>
            <a:ext cx="7493000" cy="579437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57930"/>
              <a:gd name="connsiteX1" fmla="*/ 924508 w 4189841"/>
              <a:gd name="connsiteY1" fmla="*/ 618617 h 657930"/>
              <a:gd name="connsiteX2" fmla="*/ 3313043 w 4189841"/>
              <a:gd name="connsiteY2" fmla="*/ 608281 h 657930"/>
              <a:gd name="connsiteX3" fmla="*/ 4189841 w 4189841"/>
              <a:gd name="connsiteY3" fmla="*/ 0 h 657930"/>
              <a:gd name="connsiteX0" fmla="*/ 0 w 4189841"/>
              <a:gd name="connsiteY0" fmla="*/ 13094 h 657930"/>
              <a:gd name="connsiteX1" fmla="*/ 924508 w 4189841"/>
              <a:gd name="connsiteY1" fmla="*/ 618617 h 657930"/>
              <a:gd name="connsiteX2" fmla="*/ 3313043 w 4189841"/>
              <a:gd name="connsiteY2" fmla="*/ 608281 h 657930"/>
              <a:gd name="connsiteX3" fmla="*/ 4189841 w 4189841"/>
              <a:gd name="connsiteY3" fmla="*/ 0 h 657930"/>
              <a:gd name="connsiteX0" fmla="*/ 0 w 4189841"/>
              <a:gd name="connsiteY0" fmla="*/ 13094 h 645777"/>
              <a:gd name="connsiteX1" fmla="*/ 550505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45777"/>
              <a:gd name="connsiteX1" fmla="*/ 550505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62979"/>
              <a:gd name="connsiteX1" fmla="*/ 876559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62979"/>
              <a:gd name="connsiteX1" fmla="*/ 876559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632619"/>
              <a:gd name="connsiteX1" fmla="*/ 876559 w 4189841"/>
              <a:gd name="connsiteY1" fmla="*/ 631317 h 632619"/>
              <a:gd name="connsiteX2" fmla="*/ 3313043 w 4189841"/>
              <a:gd name="connsiteY2" fmla="*/ 608281 h 632619"/>
              <a:gd name="connsiteX3" fmla="*/ 3719939 w 4189841"/>
              <a:gd name="connsiteY3" fmla="*/ 498135 h 632619"/>
              <a:gd name="connsiteX4" fmla="*/ 4189841 w 4189841"/>
              <a:gd name="connsiteY4" fmla="*/ 0 h 632619"/>
              <a:gd name="connsiteX0" fmla="*/ 0 w 4189841"/>
              <a:gd name="connsiteY0" fmla="*/ 13094 h 700356"/>
              <a:gd name="connsiteX1" fmla="*/ 876559 w 4189841"/>
              <a:gd name="connsiteY1" fmla="*/ 631317 h 700356"/>
              <a:gd name="connsiteX2" fmla="*/ 3277081 w 4189841"/>
              <a:gd name="connsiteY2" fmla="*/ 700356 h 700356"/>
              <a:gd name="connsiteX3" fmla="*/ 3719939 w 4189841"/>
              <a:gd name="connsiteY3" fmla="*/ 498135 h 700356"/>
              <a:gd name="connsiteX4" fmla="*/ 4189841 w 4189841"/>
              <a:gd name="connsiteY4" fmla="*/ 0 h 700356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755901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755901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0883"/>
              <a:gd name="connsiteX1" fmla="*/ 876559 w 4189841"/>
              <a:gd name="connsiteY1" fmla="*/ 631317 h 700883"/>
              <a:gd name="connsiteX2" fmla="*/ 3277081 w 4189841"/>
              <a:gd name="connsiteY2" fmla="*/ 700356 h 700883"/>
              <a:gd name="connsiteX3" fmla="*/ 3755901 w 4189841"/>
              <a:gd name="connsiteY3" fmla="*/ 529885 h 700883"/>
              <a:gd name="connsiteX4" fmla="*/ 4189841 w 4189841"/>
              <a:gd name="connsiteY4" fmla="*/ 0 h 700883"/>
              <a:gd name="connsiteX0" fmla="*/ 0 w 4189841"/>
              <a:gd name="connsiteY0" fmla="*/ 13094 h 701959"/>
              <a:gd name="connsiteX1" fmla="*/ 876559 w 4189841"/>
              <a:gd name="connsiteY1" fmla="*/ 631317 h 701959"/>
              <a:gd name="connsiteX2" fmla="*/ 3277081 w 4189841"/>
              <a:gd name="connsiteY2" fmla="*/ 700356 h 701959"/>
              <a:gd name="connsiteX3" fmla="*/ 3794260 w 4189841"/>
              <a:gd name="connsiteY3" fmla="*/ 548935 h 701959"/>
              <a:gd name="connsiteX4" fmla="*/ 4189841 w 4189841"/>
              <a:gd name="connsiteY4" fmla="*/ 0 h 701959"/>
              <a:gd name="connsiteX0" fmla="*/ 0 w 4189841"/>
              <a:gd name="connsiteY0" fmla="*/ 13094 h 701959"/>
              <a:gd name="connsiteX1" fmla="*/ 876559 w 4189841"/>
              <a:gd name="connsiteY1" fmla="*/ 631317 h 701959"/>
              <a:gd name="connsiteX2" fmla="*/ 3277081 w 4189841"/>
              <a:gd name="connsiteY2" fmla="*/ 700356 h 701959"/>
              <a:gd name="connsiteX3" fmla="*/ 3794260 w 4189841"/>
              <a:gd name="connsiteY3" fmla="*/ 548935 h 701959"/>
              <a:gd name="connsiteX4" fmla="*/ 4189841 w 4189841"/>
              <a:gd name="connsiteY4" fmla="*/ 0 h 701959"/>
              <a:gd name="connsiteX0" fmla="*/ 0 w 4189841"/>
              <a:gd name="connsiteY0" fmla="*/ 13094 h 762953"/>
              <a:gd name="connsiteX1" fmla="*/ 876559 w 4189841"/>
              <a:gd name="connsiteY1" fmla="*/ 631317 h 762953"/>
              <a:gd name="connsiteX2" fmla="*/ 3277081 w 4189841"/>
              <a:gd name="connsiteY2" fmla="*/ 700356 h 762953"/>
              <a:gd name="connsiteX3" fmla="*/ 3794260 w 4189841"/>
              <a:gd name="connsiteY3" fmla="*/ 548935 h 762953"/>
              <a:gd name="connsiteX4" fmla="*/ 4189841 w 4189841"/>
              <a:gd name="connsiteY4" fmla="*/ 0 h 762953"/>
              <a:gd name="connsiteX0" fmla="*/ 0 w 4189841"/>
              <a:gd name="connsiteY0" fmla="*/ 13094 h 769356"/>
              <a:gd name="connsiteX1" fmla="*/ 876559 w 4189841"/>
              <a:gd name="connsiteY1" fmla="*/ 631317 h 769356"/>
              <a:gd name="connsiteX2" fmla="*/ 3277081 w 4189841"/>
              <a:gd name="connsiteY2" fmla="*/ 700356 h 769356"/>
              <a:gd name="connsiteX3" fmla="*/ 3794260 w 4189841"/>
              <a:gd name="connsiteY3" fmla="*/ 548935 h 769356"/>
              <a:gd name="connsiteX4" fmla="*/ 4189841 w 4189841"/>
              <a:gd name="connsiteY4" fmla="*/ 0 h 769356"/>
              <a:gd name="connsiteX0" fmla="*/ 0 w 4189841"/>
              <a:gd name="connsiteY0" fmla="*/ 13094 h 700674"/>
              <a:gd name="connsiteX1" fmla="*/ 876559 w 4189841"/>
              <a:gd name="connsiteY1" fmla="*/ 631317 h 700674"/>
              <a:gd name="connsiteX2" fmla="*/ 3277081 w 4189841"/>
              <a:gd name="connsiteY2" fmla="*/ 700356 h 700674"/>
              <a:gd name="connsiteX3" fmla="*/ 3794260 w 4189841"/>
              <a:gd name="connsiteY3" fmla="*/ 548935 h 700674"/>
              <a:gd name="connsiteX4" fmla="*/ 4189841 w 4189841"/>
              <a:gd name="connsiteY4" fmla="*/ 0 h 700674"/>
              <a:gd name="connsiteX0" fmla="*/ 0 w 4189841"/>
              <a:gd name="connsiteY0" fmla="*/ 13094 h 700413"/>
              <a:gd name="connsiteX1" fmla="*/ 876559 w 4189841"/>
              <a:gd name="connsiteY1" fmla="*/ 631317 h 700413"/>
              <a:gd name="connsiteX2" fmla="*/ 3277081 w 4189841"/>
              <a:gd name="connsiteY2" fmla="*/ 700356 h 700413"/>
              <a:gd name="connsiteX3" fmla="*/ 3794260 w 4189841"/>
              <a:gd name="connsiteY3" fmla="*/ 548935 h 700413"/>
              <a:gd name="connsiteX4" fmla="*/ 4189841 w 4189841"/>
              <a:gd name="connsiteY4" fmla="*/ 0 h 700413"/>
              <a:gd name="connsiteX0" fmla="*/ 0 w 4189841"/>
              <a:gd name="connsiteY0" fmla="*/ 13094 h 702527"/>
              <a:gd name="connsiteX1" fmla="*/ 876559 w 4189841"/>
              <a:gd name="connsiteY1" fmla="*/ 631317 h 702527"/>
              <a:gd name="connsiteX2" fmla="*/ 3277081 w 4189841"/>
              <a:gd name="connsiteY2" fmla="*/ 700356 h 702527"/>
              <a:gd name="connsiteX3" fmla="*/ 3894954 w 4189841"/>
              <a:gd name="connsiteY3" fmla="*/ 533060 h 702527"/>
              <a:gd name="connsiteX4" fmla="*/ 4189841 w 4189841"/>
              <a:gd name="connsiteY4" fmla="*/ 0 h 702527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0498"/>
              <a:gd name="connsiteX1" fmla="*/ 876559 w 4189841"/>
              <a:gd name="connsiteY1" fmla="*/ 631317 h 700498"/>
              <a:gd name="connsiteX2" fmla="*/ 3277081 w 4189841"/>
              <a:gd name="connsiteY2" fmla="*/ 700356 h 700498"/>
              <a:gd name="connsiteX3" fmla="*/ 3811043 w 4189841"/>
              <a:gd name="connsiteY3" fmla="*/ 609260 h 700498"/>
              <a:gd name="connsiteX4" fmla="*/ 4189841 w 4189841"/>
              <a:gd name="connsiteY4" fmla="*/ 0 h 700498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2179"/>
              <a:gd name="connsiteX1" fmla="*/ 876559 w 4189841"/>
              <a:gd name="connsiteY1" fmla="*/ 631317 h 702179"/>
              <a:gd name="connsiteX2" fmla="*/ 3277081 w 4189841"/>
              <a:gd name="connsiteY2" fmla="*/ 700356 h 702179"/>
              <a:gd name="connsiteX3" fmla="*/ 3787069 w 4189841"/>
              <a:gd name="connsiteY3" fmla="*/ 542585 h 702179"/>
              <a:gd name="connsiteX4" fmla="*/ 4189841 w 4189841"/>
              <a:gd name="connsiteY4" fmla="*/ 0 h 702179"/>
              <a:gd name="connsiteX0" fmla="*/ 0 w 4189841"/>
              <a:gd name="connsiteY0" fmla="*/ 13094 h 703290"/>
              <a:gd name="connsiteX1" fmla="*/ 876559 w 4189841"/>
              <a:gd name="connsiteY1" fmla="*/ 631317 h 703290"/>
              <a:gd name="connsiteX2" fmla="*/ 3277081 w 4189841"/>
              <a:gd name="connsiteY2" fmla="*/ 700356 h 703290"/>
              <a:gd name="connsiteX3" fmla="*/ 3974071 w 4189841"/>
              <a:gd name="connsiteY3" fmla="*/ 548935 h 703290"/>
              <a:gd name="connsiteX4" fmla="*/ 4189841 w 4189841"/>
              <a:gd name="connsiteY4" fmla="*/ 0 h 703290"/>
              <a:gd name="connsiteX0" fmla="*/ 0 w 4189841"/>
              <a:gd name="connsiteY0" fmla="*/ 13094 h 702443"/>
              <a:gd name="connsiteX1" fmla="*/ 876559 w 4189841"/>
              <a:gd name="connsiteY1" fmla="*/ 631317 h 702443"/>
              <a:gd name="connsiteX2" fmla="*/ 3277081 w 4189841"/>
              <a:gd name="connsiteY2" fmla="*/ 700356 h 702443"/>
              <a:gd name="connsiteX3" fmla="*/ 3974071 w 4189841"/>
              <a:gd name="connsiteY3" fmla="*/ 548935 h 702443"/>
              <a:gd name="connsiteX4" fmla="*/ 4189841 w 4189841"/>
              <a:gd name="connsiteY4" fmla="*/ 0 h 702443"/>
              <a:gd name="connsiteX0" fmla="*/ 0 w 4189841"/>
              <a:gd name="connsiteY0" fmla="*/ 13094 h 702443"/>
              <a:gd name="connsiteX1" fmla="*/ 876559 w 4189841"/>
              <a:gd name="connsiteY1" fmla="*/ 631317 h 702443"/>
              <a:gd name="connsiteX2" fmla="*/ 3277081 w 4189841"/>
              <a:gd name="connsiteY2" fmla="*/ 700356 h 702443"/>
              <a:gd name="connsiteX3" fmla="*/ 3974071 w 4189841"/>
              <a:gd name="connsiteY3" fmla="*/ 548935 h 702443"/>
              <a:gd name="connsiteX4" fmla="*/ 4189841 w 4189841"/>
              <a:gd name="connsiteY4" fmla="*/ 0 h 70244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6893"/>
              <a:gd name="connsiteX1" fmla="*/ 876559 w 4189841"/>
              <a:gd name="connsiteY1" fmla="*/ 631317 h 706893"/>
              <a:gd name="connsiteX2" fmla="*/ 3277081 w 4189841"/>
              <a:gd name="connsiteY2" fmla="*/ 700356 h 706893"/>
              <a:gd name="connsiteX3" fmla="*/ 3892558 w 4189841"/>
              <a:gd name="connsiteY3" fmla="*/ 437810 h 706893"/>
              <a:gd name="connsiteX4" fmla="*/ 4189841 w 4189841"/>
              <a:gd name="connsiteY4" fmla="*/ 0 h 706893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648"/>
              <a:gd name="connsiteX1" fmla="*/ 876559 w 4189841"/>
              <a:gd name="connsiteY1" fmla="*/ 631317 h 702648"/>
              <a:gd name="connsiteX2" fmla="*/ 3277081 w 4189841"/>
              <a:gd name="connsiteY2" fmla="*/ 700356 h 702648"/>
              <a:gd name="connsiteX3" fmla="*/ 3851802 w 4189841"/>
              <a:gd name="connsiteY3" fmla="*/ 529885 h 702648"/>
              <a:gd name="connsiteX4" fmla="*/ 4189841 w 4189841"/>
              <a:gd name="connsiteY4" fmla="*/ 0 h 702648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0892"/>
              <a:gd name="connsiteX1" fmla="*/ 876559 w 4189841"/>
              <a:gd name="connsiteY1" fmla="*/ 631317 h 700892"/>
              <a:gd name="connsiteX2" fmla="*/ 3277081 w 4189841"/>
              <a:gd name="connsiteY2" fmla="*/ 700356 h 700892"/>
              <a:gd name="connsiteX3" fmla="*/ 3849405 w 4189841"/>
              <a:gd name="connsiteY3" fmla="*/ 539410 h 700892"/>
              <a:gd name="connsiteX4" fmla="*/ 4189841 w 4189841"/>
              <a:gd name="connsiteY4" fmla="*/ 0 h 700892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2293"/>
              <a:gd name="connsiteX1" fmla="*/ 876559 w 4189841"/>
              <a:gd name="connsiteY1" fmla="*/ 631317 h 702293"/>
              <a:gd name="connsiteX2" fmla="*/ 3277081 w 4189841"/>
              <a:gd name="connsiteY2" fmla="*/ 700356 h 702293"/>
              <a:gd name="connsiteX3" fmla="*/ 3849405 w 4189841"/>
              <a:gd name="connsiteY3" fmla="*/ 539410 h 702293"/>
              <a:gd name="connsiteX4" fmla="*/ 4189841 w 4189841"/>
              <a:gd name="connsiteY4" fmla="*/ 0 h 702293"/>
              <a:gd name="connsiteX0" fmla="*/ 0 w 4189841"/>
              <a:gd name="connsiteY0" fmla="*/ 13094 h 701108"/>
              <a:gd name="connsiteX1" fmla="*/ 876559 w 4189841"/>
              <a:gd name="connsiteY1" fmla="*/ 631317 h 701108"/>
              <a:gd name="connsiteX2" fmla="*/ 3277081 w 4189841"/>
              <a:gd name="connsiteY2" fmla="*/ 700356 h 701108"/>
              <a:gd name="connsiteX3" fmla="*/ 3839815 w 4189841"/>
              <a:gd name="connsiteY3" fmla="*/ 577510 h 701108"/>
              <a:gd name="connsiteX4" fmla="*/ 4189841 w 4189841"/>
              <a:gd name="connsiteY4" fmla="*/ 0 h 701108"/>
              <a:gd name="connsiteX0" fmla="*/ 0 w 4189841"/>
              <a:gd name="connsiteY0" fmla="*/ 13094 h 702231"/>
              <a:gd name="connsiteX1" fmla="*/ 890944 w 4189841"/>
              <a:gd name="connsiteY1" fmla="*/ 653542 h 702231"/>
              <a:gd name="connsiteX2" fmla="*/ 3277081 w 4189841"/>
              <a:gd name="connsiteY2" fmla="*/ 700356 h 702231"/>
              <a:gd name="connsiteX3" fmla="*/ 3839815 w 4189841"/>
              <a:gd name="connsiteY3" fmla="*/ 577510 h 702231"/>
              <a:gd name="connsiteX4" fmla="*/ 4189841 w 4189841"/>
              <a:gd name="connsiteY4" fmla="*/ 0 h 702231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839815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923726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1495"/>
              <a:gd name="connsiteX1" fmla="*/ 910124 w 4189841"/>
              <a:gd name="connsiteY1" fmla="*/ 640842 h 701495"/>
              <a:gd name="connsiteX2" fmla="*/ 3277081 w 4189841"/>
              <a:gd name="connsiteY2" fmla="*/ 700356 h 701495"/>
              <a:gd name="connsiteX3" fmla="*/ 3923726 w 4189841"/>
              <a:gd name="connsiteY3" fmla="*/ 577510 h 701495"/>
              <a:gd name="connsiteX4" fmla="*/ 4189841 w 4189841"/>
              <a:gd name="connsiteY4" fmla="*/ 0 h 701495"/>
              <a:gd name="connsiteX0" fmla="*/ 0 w 4189841"/>
              <a:gd name="connsiteY0" fmla="*/ 13094 h 703661"/>
              <a:gd name="connsiteX1" fmla="*/ 905389 w 4189841"/>
              <a:gd name="connsiteY1" fmla="*/ 669228 h 703661"/>
              <a:gd name="connsiteX2" fmla="*/ 3277081 w 4189841"/>
              <a:gd name="connsiteY2" fmla="*/ 700356 h 703661"/>
              <a:gd name="connsiteX3" fmla="*/ 3923726 w 4189841"/>
              <a:gd name="connsiteY3" fmla="*/ 577510 h 703661"/>
              <a:gd name="connsiteX4" fmla="*/ 4189841 w 4189841"/>
              <a:gd name="connsiteY4" fmla="*/ 0 h 703661"/>
              <a:gd name="connsiteX0" fmla="*/ 0 w 4189841"/>
              <a:gd name="connsiteY0" fmla="*/ 13094 h 678928"/>
              <a:gd name="connsiteX1" fmla="*/ 905389 w 4189841"/>
              <a:gd name="connsiteY1" fmla="*/ 669228 h 678928"/>
              <a:gd name="connsiteX2" fmla="*/ 3258144 w 4189841"/>
              <a:gd name="connsiteY2" fmla="*/ 671970 h 678928"/>
              <a:gd name="connsiteX3" fmla="*/ 3923726 w 4189841"/>
              <a:gd name="connsiteY3" fmla="*/ 577510 h 678928"/>
              <a:gd name="connsiteX4" fmla="*/ 4189841 w 4189841"/>
              <a:gd name="connsiteY4" fmla="*/ 0 h 67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41" h="678928">
                <a:moveTo>
                  <a:pt x="0" y="13094"/>
                </a:moveTo>
                <a:cubicBezTo>
                  <a:pt x="83444" y="710790"/>
                  <a:pt x="916574" y="665288"/>
                  <a:pt x="905389" y="669228"/>
                </a:cubicBezTo>
                <a:cubicBezTo>
                  <a:pt x="894204" y="673168"/>
                  <a:pt x="2755088" y="687256"/>
                  <a:pt x="3258144" y="671970"/>
                </a:cubicBezTo>
                <a:cubicBezTo>
                  <a:pt x="3761200" y="656684"/>
                  <a:pt x="3803969" y="659840"/>
                  <a:pt x="3923726" y="577510"/>
                </a:cubicBezTo>
                <a:cubicBezTo>
                  <a:pt x="4029105" y="501530"/>
                  <a:pt x="4135499" y="400523"/>
                  <a:pt x="4189841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5" name="ZoneTexte 154"/>
          <p:cNvSpPr txBox="1">
            <a:spLocks noChangeArrowheads="1"/>
          </p:cNvSpPr>
          <p:nvPr/>
        </p:nvSpPr>
        <p:spPr bwMode="auto">
          <a:xfrm>
            <a:off x="3203575" y="3146425"/>
            <a:ext cx="246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>
                <a:solidFill>
                  <a:srgbClr val="008000"/>
                </a:solidFill>
              </a:rPr>
              <a:t>CPA</a:t>
            </a:r>
            <a:r>
              <a:rPr lang="fr-FR" sz="2200">
                <a:solidFill>
                  <a:srgbClr val="008000"/>
                </a:solidFill>
              </a:rPr>
              <a:t>:[(</a:t>
            </a:r>
            <a:r>
              <a:rPr lang="fr-FR" sz="2200" i="1">
                <a:solidFill>
                  <a:srgbClr val="008000"/>
                </a:solidFill>
              </a:rPr>
              <a:t>x</a:t>
            </a:r>
            <a:r>
              <a:rPr lang="fr-FR" sz="2200" i="1" baseline="-25000">
                <a:solidFill>
                  <a:srgbClr val="008000"/>
                </a:solidFill>
              </a:rPr>
              <a:t>1</a:t>
            </a:r>
            <a:r>
              <a:rPr lang="fr-FR" sz="2200" i="1">
                <a:solidFill>
                  <a:srgbClr val="008000"/>
                </a:solidFill>
              </a:rPr>
              <a:t>,v</a:t>
            </a:r>
            <a:r>
              <a:rPr lang="fr-FR" sz="2200" i="1" baseline="-25000">
                <a:solidFill>
                  <a:srgbClr val="008000"/>
                </a:solidFill>
              </a:rPr>
              <a:t>1</a:t>
            </a:r>
            <a:r>
              <a:rPr lang="fr-FR" sz="2200">
                <a:solidFill>
                  <a:srgbClr val="008000"/>
                </a:solidFill>
              </a:rPr>
              <a:t>);…;(</a:t>
            </a:r>
            <a:r>
              <a:rPr lang="fr-FR" sz="2200" i="1">
                <a:solidFill>
                  <a:srgbClr val="008000"/>
                </a:solidFill>
              </a:rPr>
              <a:t>x</a:t>
            </a:r>
            <a:r>
              <a:rPr lang="fr-FR" sz="2200" i="1" baseline="-25000">
                <a:solidFill>
                  <a:srgbClr val="008000"/>
                </a:solidFill>
              </a:rPr>
              <a:t>j</a:t>
            </a:r>
            <a:r>
              <a:rPr lang="fr-FR" sz="2200" i="1">
                <a:solidFill>
                  <a:srgbClr val="008000"/>
                </a:solidFill>
              </a:rPr>
              <a:t> ,v</a:t>
            </a:r>
            <a:r>
              <a:rPr lang="fr-FR" sz="2200" i="1" baseline="-25000">
                <a:solidFill>
                  <a:srgbClr val="008000"/>
                </a:solidFill>
              </a:rPr>
              <a:t>j</a:t>
            </a:r>
            <a:r>
              <a:rPr lang="fr-FR" sz="2200" i="1">
                <a:solidFill>
                  <a:srgbClr val="008000"/>
                </a:solidFill>
              </a:rPr>
              <a:t>’</a:t>
            </a:r>
            <a:r>
              <a:rPr lang="fr-FR" altLang="ja-JP" sz="2200">
                <a:solidFill>
                  <a:srgbClr val="008000"/>
                </a:solidFill>
              </a:rPr>
              <a:t>)]</a:t>
            </a:r>
            <a:endParaRPr lang="fr-FR" sz="2200">
              <a:solidFill>
                <a:srgbClr val="008000"/>
              </a:solidFill>
            </a:endParaRPr>
          </a:p>
        </p:txBody>
      </p:sp>
      <p:grpSp>
        <p:nvGrpSpPr>
          <p:cNvPr id="25" name="Grouper 24"/>
          <p:cNvGrpSpPr>
            <a:grpSpLocks/>
          </p:cNvGrpSpPr>
          <p:nvPr/>
        </p:nvGrpSpPr>
        <p:grpSpPr bwMode="auto">
          <a:xfrm>
            <a:off x="3275013" y="3686175"/>
            <a:ext cx="3714750" cy="1533525"/>
            <a:chOff x="3275099" y="3593936"/>
            <a:chExt cx="3714134" cy="1533689"/>
          </a:xfrm>
        </p:grpSpPr>
        <p:grpSp>
          <p:nvGrpSpPr>
            <p:cNvPr id="46112" name="Grouper 23"/>
            <p:cNvGrpSpPr>
              <a:grpSpLocks/>
            </p:cNvGrpSpPr>
            <p:nvPr/>
          </p:nvGrpSpPr>
          <p:grpSpPr bwMode="auto">
            <a:xfrm>
              <a:off x="3275099" y="3593936"/>
              <a:ext cx="3714134" cy="1533689"/>
              <a:chOff x="3275099" y="3574886"/>
              <a:chExt cx="3714134" cy="1533689"/>
            </a:xfrm>
          </p:grpSpPr>
          <p:sp>
            <p:nvSpPr>
              <p:cNvPr id="154" name="Forme libre 153"/>
              <p:cNvSpPr/>
              <p:nvPr/>
            </p:nvSpPr>
            <p:spPr>
              <a:xfrm flipV="1">
                <a:off x="3286209" y="4644975"/>
                <a:ext cx="3703024" cy="463600"/>
              </a:xfrm>
              <a:custGeom>
                <a:avLst/>
                <a:gdLst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23639 h 323639"/>
                  <a:gd name="connsiteX1" fmla="*/ 330200 w 1155700"/>
                  <a:gd name="connsiteY1" fmla="*/ 18839 h 323639"/>
                  <a:gd name="connsiteX2" fmla="*/ 817033 w 1155700"/>
                  <a:gd name="connsiteY2" fmla="*/ 35772 h 323639"/>
                  <a:gd name="connsiteX3" fmla="*/ 1155700 w 1155700"/>
                  <a:gd name="connsiteY3" fmla="*/ 319406 h 323639"/>
                  <a:gd name="connsiteX0" fmla="*/ 0 w 982133"/>
                  <a:gd name="connsiteY0" fmla="*/ 321201 h 321201"/>
                  <a:gd name="connsiteX1" fmla="*/ 330200 w 982133"/>
                  <a:gd name="connsiteY1" fmla="*/ 16401 h 321201"/>
                  <a:gd name="connsiteX2" fmla="*/ 817033 w 982133"/>
                  <a:gd name="connsiteY2" fmla="*/ 33334 h 321201"/>
                  <a:gd name="connsiteX3" fmla="*/ 982133 w 982133"/>
                  <a:gd name="connsiteY3" fmla="*/ 274634 h 321201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68400"/>
                  <a:gd name="connsiteY0" fmla="*/ 319614 h 319614"/>
                  <a:gd name="connsiteX1" fmla="*/ 330200 w 1168400"/>
                  <a:gd name="connsiteY1" fmla="*/ 14814 h 319614"/>
                  <a:gd name="connsiteX2" fmla="*/ 817033 w 1168400"/>
                  <a:gd name="connsiteY2" fmla="*/ 31747 h 319614"/>
                  <a:gd name="connsiteX3" fmla="*/ 1168400 w 1168400"/>
                  <a:gd name="connsiteY3" fmla="*/ 243414 h 319614"/>
                  <a:gd name="connsiteX0" fmla="*/ 0 w 832359"/>
                  <a:gd name="connsiteY0" fmla="*/ 321673 h 321673"/>
                  <a:gd name="connsiteX1" fmla="*/ 330200 w 832359"/>
                  <a:gd name="connsiteY1" fmla="*/ 16873 h 321673"/>
                  <a:gd name="connsiteX2" fmla="*/ 817033 w 832359"/>
                  <a:gd name="connsiteY2" fmla="*/ 33806 h 321673"/>
                  <a:gd name="connsiteX3" fmla="*/ 719666 w 832359"/>
                  <a:gd name="connsiteY3" fmla="*/ 283573 h 321673"/>
                  <a:gd name="connsiteX0" fmla="*/ 0 w 1121832"/>
                  <a:gd name="connsiteY0" fmla="*/ 323891 h 323891"/>
                  <a:gd name="connsiteX1" fmla="*/ 330200 w 1121832"/>
                  <a:gd name="connsiteY1" fmla="*/ 19091 h 323891"/>
                  <a:gd name="connsiteX2" fmla="*/ 817033 w 1121832"/>
                  <a:gd name="connsiteY2" fmla="*/ 36024 h 323891"/>
                  <a:gd name="connsiteX3" fmla="*/ 1121832 w 1121832"/>
                  <a:gd name="connsiteY3" fmla="*/ 323891 h 323891"/>
                  <a:gd name="connsiteX0" fmla="*/ 0 w 1121832"/>
                  <a:gd name="connsiteY0" fmla="*/ 327034 h 327034"/>
                  <a:gd name="connsiteX1" fmla="*/ 330200 w 1121832"/>
                  <a:gd name="connsiteY1" fmla="*/ 22234 h 327034"/>
                  <a:gd name="connsiteX2" fmla="*/ 817033 w 1121832"/>
                  <a:gd name="connsiteY2" fmla="*/ 39167 h 327034"/>
                  <a:gd name="connsiteX3" fmla="*/ 1121832 w 1121832"/>
                  <a:gd name="connsiteY3" fmla="*/ 327034 h 327034"/>
                  <a:gd name="connsiteX0" fmla="*/ 0 w 1159932"/>
                  <a:gd name="connsiteY0" fmla="*/ 322397 h 322397"/>
                  <a:gd name="connsiteX1" fmla="*/ 330200 w 1159932"/>
                  <a:gd name="connsiteY1" fmla="*/ 17597 h 322397"/>
                  <a:gd name="connsiteX2" fmla="*/ 817033 w 1159932"/>
                  <a:gd name="connsiteY2" fmla="*/ 34530 h 322397"/>
                  <a:gd name="connsiteX3" fmla="*/ 1159932 w 1159932"/>
                  <a:gd name="connsiteY3" fmla="*/ 296997 h 322397"/>
                  <a:gd name="connsiteX0" fmla="*/ 0 w 1159932"/>
                  <a:gd name="connsiteY0" fmla="*/ 332992 h 332992"/>
                  <a:gd name="connsiteX1" fmla="*/ 330200 w 1159932"/>
                  <a:gd name="connsiteY1" fmla="*/ 28192 h 332992"/>
                  <a:gd name="connsiteX2" fmla="*/ 893233 w 1159932"/>
                  <a:gd name="connsiteY2" fmla="*/ 45125 h 332992"/>
                  <a:gd name="connsiteX3" fmla="*/ 1159932 w 1159932"/>
                  <a:gd name="connsiteY3" fmla="*/ 307592 h 332992"/>
                  <a:gd name="connsiteX0" fmla="*/ 0 w 1104899"/>
                  <a:gd name="connsiteY0" fmla="*/ 332992 h 332992"/>
                  <a:gd name="connsiteX1" fmla="*/ 330200 w 1104899"/>
                  <a:gd name="connsiteY1" fmla="*/ 28192 h 332992"/>
                  <a:gd name="connsiteX2" fmla="*/ 893233 w 1104899"/>
                  <a:gd name="connsiteY2" fmla="*/ 45125 h 332992"/>
                  <a:gd name="connsiteX3" fmla="*/ 1104899 w 1104899"/>
                  <a:gd name="connsiteY3" fmla="*/ 307592 h 332992"/>
                  <a:gd name="connsiteX0" fmla="*/ 0 w 1126066"/>
                  <a:gd name="connsiteY0" fmla="*/ 335387 h 356554"/>
                  <a:gd name="connsiteX1" fmla="*/ 330200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72633"/>
                  <a:gd name="connsiteY0" fmla="*/ 353501 h 357735"/>
                  <a:gd name="connsiteX1" fmla="*/ 347134 w 1172633"/>
                  <a:gd name="connsiteY1" fmla="*/ 31768 h 357735"/>
                  <a:gd name="connsiteX2" fmla="*/ 939800 w 1172633"/>
                  <a:gd name="connsiteY2" fmla="*/ 48701 h 357735"/>
                  <a:gd name="connsiteX3" fmla="*/ 1172633 w 1172633"/>
                  <a:gd name="connsiteY3" fmla="*/ 357735 h 357735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53478 h 353478"/>
                  <a:gd name="connsiteX1" fmla="*/ 347134 w 1172633"/>
                  <a:gd name="connsiteY1" fmla="*/ 14812 h 353478"/>
                  <a:gd name="connsiteX2" fmla="*/ 939800 w 1172633"/>
                  <a:gd name="connsiteY2" fmla="*/ 31745 h 353478"/>
                  <a:gd name="connsiteX3" fmla="*/ 1172633 w 1172633"/>
                  <a:gd name="connsiteY3" fmla="*/ 340779 h 353478"/>
                  <a:gd name="connsiteX0" fmla="*/ 0 w 1172633"/>
                  <a:gd name="connsiteY0" fmla="*/ 372562 h 372562"/>
                  <a:gd name="connsiteX1" fmla="*/ 347134 w 1172633"/>
                  <a:gd name="connsiteY1" fmla="*/ 4263 h 372562"/>
                  <a:gd name="connsiteX2" fmla="*/ 939800 w 1172633"/>
                  <a:gd name="connsiteY2" fmla="*/ 50829 h 372562"/>
                  <a:gd name="connsiteX3" fmla="*/ 1172633 w 1172633"/>
                  <a:gd name="connsiteY3" fmla="*/ 359863 h 372562"/>
                  <a:gd name="connsiteX0" fmla="*/ 0 w 1172633"/>
                  <a:gd name="connsiteY0" fmla="*/ 389477 h 389477"/>
                  <a:gd name="connsiteX1" fmla="*/ 347134 w 1172633"/>
                  <a:gd name="connsiteY1" fmla="*/ 21178 h 389477"/>
                  <a:gd name="connsiteX2" fmla="*/ 939800 w 1172633"/>
                  <a:gd name="connsiteY2" fmla="*/ 67744 h 389477"/>
                  <a:gd name="connsiteX3" fmla="*/ 1172633 w 1172633"/>
                  <a:gd name="connsiteY3" fmla="*/ 376778 h 389477"/>
                  <a:gd name="connsiteX0" fmla="*/ 0 w 1172633"/>
                  <a:gd name="connsiteY0" fmla="*/ 381956 h 381956"/>
                  <a:gd name="connsiteX1" fmla="*/ 347134 w 1172633"/>
                  <a:gd name="connsiteY1" fmla="*/ 13657 h 381956"/>
                  <a:gd name="connsiteX2" fmla="*/ 939800 w 1172633"/>
                  <a:gd name="connsiteY2" fmla="*/ 60223 h 381956"/>
                  <a:gd name="connsiteX3" fmla="*/ 1172633 w 1172633"/>
                  <a:gd name="connsiteY3" fmla="*/ 369257 h 381956"/>
                  <a:gd name="connsiteX0" fmla="*/ 0 w 1172633"/>
                  <a:gd name="connsiteY0" fmla="*/ 391902 h 391902"/>
                  <a:gd name="connsiteX1" fmla="*/ 347134 w 1172633"/>
                  <a:gd name="connsiteY1" fmla="*/ 23603 h 391902"/>
                  <a:gd name="connsiteX2" fmla="*/ 922867 w 1172633"/>
                  <a:gd name="connsiteY2" fmla="*/ 74402 h 391902"/>
                  <a:gd name="connsiteX3" fmla="*/ 1172633 w 1172633"/>
                  <a:gd name="connsiteY3" fmla="*/ 379203 h 391902"/>
                  <a:gd name="connsiteX0" fmla="*/ 0 w 1172633"/>
                  <a:gd name="connsiteY0" fmla="*/ 397712 h 397712"/>
                  <a:gd name="connsiteX1" fmla="*/ 347134 w 1172633"/>
                  <a:gd name="connsiteY1" fmla="*/ 29413 h 397712"/>
                  <a:gd name="connsiteX2" fmla="*/ 952500 w 1172633"/>
                  <a:gd name="connsiteY2" fmla="*/ 63279 h 397712"/>
                  <a:gd name="connsiteX3" fmla="*/ 1172633 w 1172633"/>
                  <a:gd name="connsiteY3" fmla="*/ 385013 h 397712"/>
                  <a:gd name="connsiteX0" fmla="*/ 0 w 1195964"/>
                  <a:gd name="connsiteY0" fmla="*/ 433179 h 433179"/>
                  <a:gd name="connsiteX1" fmla="*/ 347134 w 1195964"/>
                  <a:gd name="connsiteY1" fmla="*/ 64880 h 433179"/>
                  <a:gd name="connsiteX2" fmla="*/ 952500 w 1195964"/>
                  <a:gd name="connsiteY2" fmla="*/ 98746 h 433179"/>
                  <a:gd name="connsiteX3" fmla="*/ 1172633 w 1195964"/>
                  <a:gd name="connsiteY3" fmla="*/ 420480 h 433179"/>
                  <a:gd name="connsiteX0" fmla="*/ 0 w 1172633"/>
                  <a:gd name="connsiteY0" fmla="*/ 393710 h 393710"/>
                  <a:gd name="connsiteX1" fmla="*/ 347134 w 1172633"/>
                  <a:gd name="connsiteY1" fmla="*/ 25411 h 393710"/>
                  <a:gd name="connsiteX2" fmla="*/ 952500 w 1172633"/>
                  <a:gd name="connsiteY2" fmla="*/ 59277 h 393710"/>
                  <a:gd name="connsiteX3" fmla="*/ 1172633 w 1172633"/>
                  <a:gd name="connsiteY3" fmla="*/ 381011 h 393710"/>
                  <a:gd name="connsiteX0" fmla="*/ 0 w 1172633"/>
                  <a:gd name="connsiteY0" fmla="*/ 386187 h 386187"/>
                  <a:gd name="connsiteX1" fmla="*/ 347134 w 1172633"/>
                  <a:gd name="connsiteY1" fmla="*/ 17888 h 386187"/>
                  <a:gd name="connsiteX2" fmla="*/ 952500 w 1172633"/>
                  <a:gd name="connsiteY2" fmla="*/ 51754 h 386187"/>
                  <a:gd name="connsiteX3" fmla="*/ 1172633 w 1172633"/>
                  <a:gd name="connsiteY3" fmla="*/ 373488 h 386187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79274 h 379274"/>
                  <a:gd name="connsiteX1" fmla="*/ 347134 w 1172633"/>
                  <a:gd name="connsiteY1" fmla="*/ 10975 h 379274"/>
                  <a:gd name="connsiteX2" fmla="*/ 872067 w 1172633"/>
                  <a:gd name="connsiteY2" fmla="*/ 49074 h 379274"/>
                  <a:gd name="connsiteX3" fmla="*/ 1172633 w 1172633"/>
                  <a:gd name="connsiteY3" fmla="*/ 366575 h 379274"/>
                  <a:gd name="connsiteX0" fmla="*/ 0 w 1172633"/>
                  <a:gd name="connsiteY0" fmla="*/ 386199 h 386199"/>
                  <a:gd name="connsiteX1" fmla="*/ 452967 w 1172633"/>
                  <a:gd name="connsiteY1" fmla="*/ 13666 h 386199"/>
                  <a:gd name="connsiteX2" fmla="*/ 872067 w 1172633"/>
                  <a:gd name="connsiteY2" fmla="*/ 55999 h 386199"/>
                  <a:gd name="connsiteX3" fmla="*/ 1172633 w 1172633"/>
                  <a:gd name="connsiteY3" fmla="*/ 373500 h 386199"/>
                  <a:gd name="connsiteX0" fmla="*/ 0 w 1172633"/>
                  <a:gd name="connsiteY0" fmla="*/ 391838 h 391838"/>
                  <a:gd name="connsiteX1" fmla="*/ 452967 w 1172633"/>
                  <a:gd name="connsiteY1" fmla="*/ 19305 h 391838"/>
                  <a:gd name="connsiteX2" fmla="*/ 872067 w 1172633"/>
                  <a:gd name="connsiteY2" fmla="*/ 61638 h 391838"/>
                  <a:gd name="connsiteX3" fmla="*/ 1172633 w 1172633"/>
                  <a:gd name="connsiteY3" fmla="*/ 379139 h 391838"/>
                  <a:gd name="connsiteX0" fmla="*/ 0 w 1172633"/>
                  <a:gd name="connsiteY0" fmla="*/ 373154 h 373154"/>
                  <a:gd name="connsiteX1" fmla="*/ 452967 w 1172633"/>
                  <a:gd name="connsiteY1" fmla="*/ 621 h 373154"/>
                  <a:gd name="connsiteX2" fmla="*/ 872067 w 1172633"/>
                  <a:gd name="connsiteY2" fmla="*/ 42954 h 373154"/>
                  <a:gd name="connsiteX3" fmla="*/ 1172633 w 1172633"/>
                  <a:gd name="connsiteY3" fmla="*/ 360455 h 373154"/>
                  <a:gd name="connsiteX0" fmla="*/ 0 w 1172633"/>
                  <a:gd name="connsiteY0" fmla="*/ 374315 h 374315"/>
                  <a:gd name="connsiteX1" fmla="*/ 452967 w 1172633"/>
                  <a:gd name="connsiteY1" fmla="*/ 1782 h 374315"/>
                  <a:gd name="connsiteX2" fmla="*/ 872067 w 1172633"/>
                  <a:gd name="connsiteY2" fmla="*/ 44115 h 374315"/>
                  <a:gd name="connsiteX3" fmla="*/ 1172633 w 1172633"/>
                  <a:gd name="connsiteY3" fmla="*/ 361616 h 374315"/>
                  <a:gd name="connsiteX0" fmla="*/ 0 w 1172633"/>
                  <a:gd name="connsiteY0" fmla="*/ 348339 h 348339"/>
                  <a:gd name="connsiteX1" fmla="*/ 372242 w 1172633"/>
                  <a:gd name="connsiteY1" fmla="*/ 34185 h 348339"/>
                  <a:gd name="connsiteX2" fmla="*/ 872067 w 1172633"/>
                  <a:gd name="connsiteY2" fmla="*/ 18139 h 348339"/>
                  <a:gd name="connsiteX3" fmla="*/ 1172633 w 1172633"/>
                  <a:gd name="connsiteY3" fmla="*/ 335640 h 348339"/>
                  <a:gd name="connsiteX0" fmla="*/ 0 w 1172633"/>
                  <a:gd name="connsiteY0" fmla="*/ 348392 h 348392"/>
                  <a:gd name="connsiteX1" fmla="*/ 372242 w 1172633"/>
                  <a:gd name="connsiteY1" fmla="*/ 34238 h 348392"/>
                  <a:gd name="connsiteX2" fmla="*/ 850823 w 1172633"/>
                  <a:gd name="connsiteY2" fmla="*/ 42231 h 348392"/>
                  <a:gd name="connsiteX3" fmla="*/ 1172633 w 1172633"/>
                  <a:gd name="connsiteY3" fmla="*/ 335693 h 348392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54026 h 354026"/>
                  <a:gd name="connsiteX1" fmla="*/ 372242 w 1172633"/>
                  <a:gd name="connsiteY1" fmla="*/ 39872 h 354026"/>
                  <a:gd name="connsiteX2" fmla="*/ 850823 w 1172633"/>
                  <a:gd name="connsiteY2" fmla="*/ 47865 h 354026"/>
                  <a:gd name="connsiteX3" fmla="*/ 1172633 w 1172633"/>
                  <a:gd name="connsiteY3" fmla="*/ 341327 h 354026"/>
                  <a:gd name="connsiteX0" fmla="*/ 0 w 1172633"/>
                  <a:gd name="connsiteY0" fmla="*/ 364874 h 364874"/>
                  <a:gd name="connsiteX1" fmla="*/ 372242 w 1172633"/>
                  <a:gd name="connsiteY1" fmla="*/ 50720 h 364874"/>
                  <a:gd name="connsiteX2" fmla="*/ 850823 w 1172633"/>
                  <a:gd name="connsiteY2" fmla="*/ 58713 h 364874"/>
                  <a:gd name="connsiteX3" fmla="*/ 1172633 w 1172633"/>
                  <a:gd name="connsiteY3" fmla="*/ 352175 h 364874"/>
                  <a:gd name="connsiteX0" fmla="*/ 0 w 1172633"/>
                  <a:gd name="connsiteY0" fmla="*/ 334875 h 334875"/>
                  <a:gd name="connsiteX1" fmla="*/ 278771 w 1172633"/>
                  <a:gd name="connsiteY1" fmla="*/ 55061 h 334875"/>
                  <a:gd name="connsiteX2" fmla="*/ 850823 w 1172633"/>
                  <a:gd name="connsiteY2" fmla="*/ 28714 h 334875"/>
                  <a:gd name="connsiteX3" fmla="*/ 1172633 w 1172633"/>
                  <a:gd name="connsiteY3" fmla="*/ 322176 h 334875"/>
                  <a:gd name="connsiteX0" fmla="*/ 0 w 1172633"/>
                  <a:gd name="connsiteY0" fmla="*/ 311546 h 311546"/>
                  <a:gd name="connsiteX1" fmla="*/ 278771 w 1172633"/>
                  <a:gd name="connsiteY1" fmla="*/ 31732 h 311546"/>
                  <a:gd name="connsiteX2" fmla="*/ 850823 w 1172633"/>
                  <a:gd name="connsiteY2" fmla="*/ 36292 h 311546"/>
                  <a:gd name="connsiteX3" fmla="*/ 1172633 w 1172633"/>
                  <a:gd name="connsiteY3" fmla="*/ 298847 h 311546"/>
                  <a:gd name="connsiteX0" fmla="*/ 0 w 1172633"/>
                  <a:gd name="connsiteY0" fmla="*/ 303132 h 303132"/>
                  <a:gd name="connsiteX1" fmla="*/ 278771 w 1172633"/>
                  <a:gd name="connsiteY1" fmla="*/ 23318 h 303132"/>
                  <a:gd name="connsiteX2" fmla="*/ 850823 w 1172633"/>
                  <a:gd name="connsiteY2" fmla="*/ 27878 h 303132"/>
                  <a:gd name="connsiteX3" fmla="*/ 1096156 w 1172633"/>
                  <a:gd name="connsiteY3" fmla="*/ 127992 h 303132"/>
                  <a:gd name="connsiteX4" fmla="*/ 1172633 w 1172633"/>
                  <a:gd name="connsiteY4" fmla="*/ 290433 h 303132"/>
                  <a:gd name="connsiteX0" fmla="*/ 0 w 1172633"/>
                  <a:gd name="connsiteY0" fmla="*/ 319182 h 319182"/>
                  <a:gd name="connsiteX1" fmla="*/ 278771 w 1172633"/>
                  <a:gd name="connsiteY1" fmla="*/ 39368 h 319182"/>
                  <a:gd name="connsiteX2" fmla="*/ 663882 w 1172633"/>
                  <a:gd name="connsiteY2" fmla="*/ 13021 h 319182"/>
                  <a:gd name="connsiteX3" fmla="*/ 1096156 w 1172633"/>
                  <a:gd name="connsiteY3" fmla="*/ 144042 h 319182"/>
                  <a:gd name="connsiteX4" fmla="*/ 1172633 w 1172633"/>
                  <a:gd name="connsiteY4" fmla="*/ 306483 h 319182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82616"/>
                  <a:gd name="connsiteY0" fmla="*/ 320149 h 320149"/>
                  <a:gd name="connsiteX1" fmla="*/ 278771 w 1182616"/>
                  <a:gd name="connsiteY1" fmla="*/ 40335 h 320149"/>
                  <a:gd name="connsiteX2" fmla="*/ 663882 w 1182616"/>
                  <a:gd name="connsiteY2" fmla="*/ 13988 h 320149"/>
                  <a:gd name="connsiteX3" fmla="*/ 1108901 w 1182616"/>
                  <a:gd name="connsiteY3" fmla="*/ 158746 h 320149"/>
                  <a:gd name="connsiteX4" fmla="*/ 1172633 w 1182616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13117 h 313117"/>
                  <a:gd name="connsiteX1" fmla="*/ 278771 w 1172633"/>
                  <a:gd name="connsiteY1" fmla="*/ 33303 h 313117"/>
                  <a:gd name="connsiteX2" fmla="*/ 663882 w 1172633"/>
                  <a:gd name="connsiteY2" fmla="*/ 6956 h 313117"/>
                  <a:gd name="connsiteX3" fmla="*/ 1108901 w 1172633"/>
                  <a:gd name="connsiteY3" fmla="*/ 151714 h 313117"/>
                  <a:gd name="connsiteX4" fmla="*/ 1172633 w 1172633"/>
                  <a:gd name="connsiteY4" fmla="*/ 300418 h 313117"/>
                  <a:gd name="connsiteX0" fmla="*/ 0 w 1172633"/>
                  <a:gd name="connsiteY0" fmla="*/ 306596 h 306596"/>
                  <a:gd name="connsiteX1" fmla="*/ 278771 w 1172633"/>
                  <a:gd name="connsiteY1" fmla="*/ 26782 h 306596"/>
                  <a:gd name="connsiteX2" fmla="*/ 663882 w 1172633"/>
                  <a:gd name="connsiteY2" fmla="*/ 435 h 306596"/>
                  <a:gd name="connsiteX3" fmla="*/ 1108901 w 1172633"/>
                  <a:gd name="connsiteY3" fmla="*/ 145193 h 306596"/>
                  <a:gd name="connsiteX4" fmla="*/ 1172633 w 1172633"/>
                  <a:gd name="connsiteY4" fmla="*/ 293897 h 306596"/>
                  <a:gd name="connsiteX0" fmla="*/ 0 w 1172633"/>
                  <a:gd name="connsiteY0" fmla="*/ 319902 h 319902"/>
                  <a:gd name="connsiteX1" fmla="*/ 278771 w 1172633"/>
                  <a:gd name="connsiteY1" fmla="*/ 40088 h 319902"/>
                  <a:gd name="connsiteX2" fmla="*/ 591655 w 1172633"/>
                  <a:gd name="connsiteY2" fmla="*/ 3438 h 319902"/>
                  <a:gd name="connsiteX3" fmla="*/ 1108901 w 1172633"/>
                  <a:gd name="connsiteY3" fmla="*/ 158499 h 319902"/>
                  <a:gd name="connsiteX4" fmla="*/ 1172633 w 1172633"/>
                  <a:gd name="connsiteY4" fmla="*/ 307203 h 319902"/>
                  <a:gd name="connsiteX0" fmla="*/ 0 w 1172633"/>
                  <a:gd name="connsiteY0" fmla="*/ 316716 h 316716"/>
                  <a:gd name="connsiteX1" fmla="*/ 278771 w 1172633"/>
                  <a:gd name="connsiteY1" fmla="*/ 36902 h 316716"/>
                  <a:gd name="connsiteX2" fmla="*/ 591655 w 1172633"/>
                  <a:gd name="connsiteY2" fmla="*/ 252 h 316716"/>
                  <a:gd name="connsiteX3" fmla="*/ 1108901 w 1172633"/>
                  <a:gd name="connsiteY3" fmla="*/ 155313 h 316716"/>
                  <a:gd name="connsiteX4" fmla="*/ 1172633 w 1172633"/>
                  <a:gd name="connsiteY4" fmla="*/ 304017 h 316716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3276 h 313276"/>
                  <a:gd name="connsiteX1" fmla="*/ 278771 w 1172633"/>
                  <a:gd name="connsiteY1" fmla="*/ 33462 h 313276"/>
                  <a:gd name="connsiteX2" fmla="*/ 719114 w 1172633"/>
                  <a:gd name="connsiteY2" fmla="*/ 246 h 313276"/>
                  <a:gd name="connsiteX3" fmla="*/ 1108901 w 1172633"/>
                  <a:gd name="connsiteY3" fmla="*/ 151873 h 313276"/>
                  <a:gd name="connsiteX4" fmla="*/ 1172633 w 1172633"/>
                  <a:gd name="connsiteY4" fmla="*/ 300577 h 313276"/>
                  <a:gd name="connsiteX0" fmla="*/ 0 w 1172633"/>
                  <a:gd name="connsiteY0" fmla="*/ 319211 h 319211"/>
                  <a:gd name="connsiteX1" fmla="*/ 278771 w 1172633"/>
                  <a:gd name="connsiteY1" fmla="*/ 39397 h 319211"/>
                  <a:gd name="connsiteX2" fmla="*/ 719114 w 1172633"/>
                  <a:gd name="connsiteY2" fmla="*/ 6181 h 319211"/>
                  <a:gd name="connsiteX3" fmla="*/ 1080223 w 1172633"/>
                  <a:gd name="connsiteY3" fmla="*/ 162960 h 319211"/>
                  <a:gd name="connsiteX4" fmla="*/ 1172633 w 1172633"/>
                  <a:gd name="connsiteY4" fmla="*/ 306512 h 319211"/>
                  <a:gd name="connsiteX0" fmla="*/ 0 w 1172633"/>
                  <a:gd name="connsiteY0" fmla="*/ 319782 h 319782"/>
                  <a:gd name="connsiteX1" fmla="*/ 93473 w 1172633"/>
                  <a:gd name="connsiteY1" fmla="*/ 143784 h 319782"/>
                  <a:gd name="connsiteX2" fmla="*/ 278771 w 1172633"/>
                  <a:gd name="connsiteY2" fmla="*/ 39968 h 319782"/>
                  <a:gd name="connsiteX3" fmla="*/ 719114 w 1172633"/>
                  <a:gd name="connsiteY3" fmla="*/ 6752 h 319782"/>
                  <a:gd name="connsiteX4" fmla="*/ 1080223 w 1172633"/>
                  <a:gd name="connsiteY4" fmla="*/ 163531 h 319782"/>
                  <a:gd name="connsiteX5" fmla="*/ 1172633 w 1172633"/>
                  <a:gd name="connsiteY5" fmla="*/ 307083 h 319782"/>
                  <a:gd name="connsiteX0" fmla="*/ 0 w 1172633"/>
                  <a:gd name="connsiteY0" fmla="*/ 329102 h 329102"/>
                  <a:gd name="connsiteX1" fmla="*/ 93473 w 1172633"/>
                  <a:gd name="connsiteY1" fmla="*/ 153104 h 329102"/>
                  <a:gd name="connsiteX2" fmla="*/ 278771 w 1172633"/>
                  <a:gd name="connsiteY2" fmla="*/ 49288 h 329102"/>
                  <a:gd name="connsiteX3" fmla="*/ 498158 w 1172633"/>
                  <a:gd name="connsiteY3" fmla="*/ 8872 h 329102"/>
                  <a:gd name="connsiteX4" fmla="*/ 719114 w 1172633"/>
                  <a:gd name="connsiteY4" fmla="*/ 16072 h 329102"/>
                  <a:gd name="connsiteX5" fmla="*/ 1080223 w 1172633"/>
                  <a:gd name="connsiteY5" fmla="*/ 172851 h 329102"/>
                  <a:gd name="connsiteX6" fmla="*/ 1172633 w 1172633"/>
                  <a:gd name="connsiteY6" fmla="*/ 316403 h 329102"/>
                  <a:gd name="connsiteX0" fmla="*/ 0 w 1172633"/>
                  <a:gd name="connsiteY0" fmla="*/ 327027 h 327027"/>
                  <a:gd name="connsiteX1" fmla="*/ 93473 w 1172633"/>
                  <a:gd name="connsiteY1" fmla="*/ 151029 h 327027"/>
                  <a:gd name="connsiteX2" fmla="*/ 278771 w 1172633"/>
                  <a:gd name="connsiteY2" fmla="*/ 47213 h 327027"/>
                  <a:gd name="connsiteX3" fmla="*/ 498158 w 1172633"/>
                  <a:gd name="connsiteY3" fmla="*/ 6797 h 327027"/>
                  <a:gd name="connsiteX4" fmla="*/ 654296 w 1172633"/>
                  <a:gd name="connsiteY4" fmla="*/ 6797 h 327027"/>
                  <a:gd name="connsiteX5" fmla="*/ 719114 w 1172633"/>
                  <a:gd name="connsiteY5" fmla="*/ 13997 h 327027"/>
                  <a:gd name="connsiteX6" fmla="*/ 1080223 w 1172633"/>
                  <a:gd name="connsiteY6" fmla="*/ 170776 h 327027"/>
                  <a:gd name="connsiteX7" fmla="*/ 1172633 w 1172633"/>
                  <a:gd name="connsiteY7" fmla="*/ 314328 h 327027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19114 w 1172633"/>
                  <a:gd name="connsiteY5" fmla="*/ 11049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44606 w 1172633"/>
                  <a:gd name="connsiteY5" fmla="*/ 5898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98158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56701"/>
                  <a:gd name="connsiteY0" fmla="*/ 334124 h 334124"/>
                  <a:gd name="connsiteX1" fmla="*/ 20184 w 1156701"/>
                  <a:gd name="connsiteY1" fmla="*/ 232818 h 334124"/>
                  <a:gd name="connsiteX2" fmla="*/ 77541 w 1156701"/>
                  <a:gd name="connsiteY2" fmla="*/ 150399 h 334124"/>
                  <a:gd name="connsiteX3" fmla="*/ 215042 w 1156701"/>
                  <a:gd name="connsiteY3" fmla="*/ 49158 h 334124"/>
                  <a:gd name="connsiteX4" fmla="*/ 437615 w 1156701"/>
                  <a:gd name="connsiteY4" fmla="*/ 6167 h 334124"/>
                  <a:gd name="connsiteX5" fmla="*/ 609685 w 1156701"/>
                  <a:gd name="connsiteY5" fmla="*/ 1016 h 334124"/>
                  <a:gd name="connsiteX6" fmla="*/ 728674 w 1156701"/>
                  <a:gd name="connsiteY6" fmla="*/ 8216 h 334124"/>
                  <a:gd name="connsiteX7" fmla="*/ 928334 w 1156701"/>
                  <a:gd name="connsiteY7" fmla="*/ 60254 h 334124"/>
                  <a:gd name="connsiteX8" fmla="*/ 1064291 w 1156701"/>
                  <a:gd name="connsiteY8" fmla="*/ 170146 h 334124"/>
                  <a:gd name="connsiteX9" fmla="*/ 1156701 w 1156701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6468 h 336468"/>
                  <a:gd name="connsiteX1" fmla="*/ 20831 w 1157348"/>
                  <a:gd name="connsiteY1" fmla="*/ 235162 h 336468"/>
                  <a:gd name="connsiteX2" fmla="*/ 78188 w 1157348"/>
                  <a:gd name="connsiteY2" fmla="*/ 152743 h 336468"/>
                  <a:gd name="connsiteX3" fmla="*/ 215689 w 1157348"/>
                  <a:gd name="connsiteY3" fmla="*/ 51502 h 336468"/>
                  <a:gd name="connsiteX4" fmla="*/ 610332 w 1157348"/>
                  <a:gd name="connsiteY4" fmla="*/ 3360 h 336468"/>
                  <a:gd name="connsiteX5" fmla="*/ 729321 w 1157348"/>
                  <a:gd name="connsiteY5" fmla="*/ 10560 h 336468"/>
                  <a:gd name="connsiteX6" fmla="*/ 928981 w 1157348"/>
                  <a:gd name="connsiteY6" fmla="*/ 62598 h 336468"/>
                  <a:gd name="connsiteX7" fmla="*/ 1064938 w 1157348"/>
                  <a:gd name="connsiteY7" fmla="*/ 172490 h 336468"/>
                  <a:gd name="connsiteX8" fmla="*/ 1157348 w 1157348"/>
                  <a:gd name="connsiteY8" fmla="*/ 316042 h 336468"/>
                  <a:gd name="connsiteX0" fmla="*/ 647 w 1157348"/>
                  <a:gd name="connsiteY0" fmla="*/ 333205 h 333205"/>
                  <a:gd name="connsiteX1" fmla="*/ 20831 w 1157348"/>
                  <a:gd name="connsiteY1" fmla="*/ 231899 h 333205"/>
                  <a:gd name="connsiteX2" fmla="*/ 78188 w 1157348"/>
                  <a:gd name="connsiteY2" fmla="*/ 149480 h 333205"/>
                  <a:gd name="connsiteX3" fmla="*/ 215689 w 1157348"/>
                  <a:gd name="connsiteY3" fmla="*/ 48239 h 333205"/>
                  <a:gd name="connsiteX4" fmla="*/ 610332 w 1157348"/>
                  <a:gd name="connsiteY4" fmla="*/ 97 h 333205"/>
                  <a:gd name="connsiteX5" fmla="*/ 928981 w 1157348"/>
                  <a:gd name="connsiteY5" fmla="*/ 59335 h 333205"/>
                  <a:gd name="connsiteX6" fmla="*/ 1064938 w 1157348"/>
                  <a:gd name="connsiteY6" fmla="*/ 169227 h 333205"/>
                  <a:gd name="connsiteX7" fmla="*/ 1157348 w 1157348"/>
                  <a:gd name="connsiteY7" fmla="*/ 312779 h 333205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8947 h 338947"/>
                  <a:gd name="connsiteX1" fmla="*/ 20898 w 1157415"/>
                  <a:gd name="connsiteY1" fmla="*/ 206735 h 338947"/>
                  <a:gd name="connsiteX2" fmla="*/ 206737 w 1157415"/>
                  <a:gd name="connsiteY2" fmla="*/ 24074 h 338947"/>
                  <a:gd name="connsiteX3" fmla="*/ 578534 w 1157415"/>
                  <a:gd name="connsiteY3" fmla="*/ 3264 h 338947"/>
                  <a:gd name="connsiteX4" fmla="*/ 957727 w 1157415"/>
                  <a:gd name="connsiteY4" fmla="*/ 44472 h 338947"/>
                  <a:gd name="connsiteX5" fmla="*/ 1100056 w 1157415"/>
                  <a:gd name="connsiteY5" fmla="*/ 154364 h 338947"/>
                  <a:gd name="connsiteX6" fmla="*/ 1157415 w 1157415"/>
                  <a:gd name="connsiteY6" fmla="*/ 318521 h 338947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957727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2428 h 322428"/>
                  <a:gd name="connsiteX1" fmla="*/ 20898 w 1157415"/>
                  <a:gd name="connsiteY1" fmla="*/ 190216 h 322428"/>
                  <a:gd name="connsiteX2" fmla="*/ 206737 w 1157415"/>
                  <a:gd name="connsiteY2" fmla="*/ 7555 h 322428"/>
                  <a:gd name="connsiteX3" fmla="*/ 578534 w 1157415"/>
                  <a:gd name="connsiteY3" fmla="*/ 33267 h 322428"/>
                  <a:gd name="connsiteX4" fmla="*/ 882570 w 1157415"/>
                  <a:gd name="connsiteY4" fmla="*/ 27953 h 322428"/>
                  <a:gd name="connsiteX5" fmla="*/ 1100056 w 1157415"/>
                  <a:gd name="connsiteY5" fmla="*/ 137845 h 322428"/>
                  <a:gd name="connsiteX6" fmla="*/ 1157415 w 1157415"/>
                  <a:gd name="connsiteY6" fmla="*/ 302002 h 322428"/>
                  <a:gd name="connsiteX0" fmla="*/ 714 w 1157415"/>
                  <a:gd name="connsiteY0" fmla="*/ 324409 h 324409"/>
                  <a:gd name="connsiteX1" fmla="*/ 20898 w 1157415"/>
                  <a:gd name="connsiteY1" fmla="*/ 192197 h 324409"/>
                  <a:gd name="connsiteX2" fmla="*/ 206737 w 1157415"/>
                  <a:gd name="connsiteY2" fmla="*/ 9536 h 324409"/>
                  <a:gd name="connsiteX3" fmla="*/ 578534 w 1157415"/>
                  <a:gd name="connsiteY3" fmla="*/ 25279 h 324409"/>
                  <a:gd name="connsiteX4" fmla="*/ 882570 w 1157415"/>
                  <a:gd name="connsiteY4" fmla="*/ 29934 h 324409"/>
                  <a:gd name="connsiteX5" fmla="*/ 1100056 w 1157415"/>
                  <a:gd name="connsiteY5" fmla="*/ 139826 h 324409"/>
                  <a:gd name="connsiteX6" fmla="*/ 1157415 w 1157415"/>
                  <a:gd name="connsiteY6" fmla="*/ 303983 h 324409"/>
                  <a:gd name="connsiteX0" fmla="*/ 714 w 1157415"/>
                  <a:gd name="connsiteY0" fmla="*/ 314945 h 314945"/>
                  <a:gd name="connsiteX1" fmla="*/ 20898 w 1157415"/>
                  <a:gd name="connsiteY1" fmla="*/ 182733 h 314945"/>
                  <a:gd name="connsiteX2" fmla="*/ 206737 w 1157415"/>
                  <a:gd name="connsiteY2" fmla="*/ 72 h 314945"/>
                  <a:gd name="connsiteX3" fmla="*/ 578534 w 1157415"/>
                  <a:gd name="connsiteY3" fmla="*/ 15815 h 314945"/>
                  <a:gd name="connsiteX4" fmla="*/ 882570 w 1157415"/>
                  <a:gd name="connsiteY4" fmla="*/ 20470 h 314945"/>
                  <a:gd name="connsiteX5" fmla="*/ 1100056 w 1157415"/>
                  <a:gd name="connsiteY5" fmla="*/ 130362 h 314945"/>
                  <a:gd name="connsiteX6" fmla="*/ 1157415 w 1157415"/>
                  <a:gd name="connsiteY6" fmla="*/ 294519 h 314945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066987 w 1157415"/>
                  <a:gd name="connsiteY5" fmla="*/ 95398 h 304904"/>
                  <a:gd name="connsiteX6" fmla="*/ 1157415 w 1157415"/>
                  <a:gd name="connsiteY6" fmla="*/ 284478 h 304904"/>
                  <a:gd name="connsiteX0" fmla="*/ 99 w 1156800"/>
                  <a:gd name="connsiteY0" fmla="*/ 311296 h 311296"/>
                  <a:gd name="connsiteX1" fmla="*/ 80409 w 1156800"/>
                  <a:gd name="connsiteY1" fmla="*/ 110963 h 311296"/>
                  <a:gd name="connsiteX2" fmla="*/ 273763 w 1156800"/>
                  <a:gd name="connsiteY2" fmla="*/ 6392 h 311296"/>
                  <a:gd name="connsiteX3" fmla="*/ 577919 w 1156800"/>
                  <a:gd name="connsiteY3" fmla="*/ 12166 h 311296"/>
                  <a:gd name="connsiteX4" fmla="*/ 881955 w 1156800"/>
                  <a:gd name="connsiteY4" fmla="*/ 16821 h 311296"/>
                  <a:gd name="connsiteX5" fmla="*/ 1066372 w 1156800"/>
                  <a:gd name="connsiteY5" fmla="*/ 101790 h 311296"/>
                  <a:gd name="connsiteX6" fmla="*/ 1156800 w 1156800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17 w 1156818"/>
                  <a:gd name="connsiteY0" fmla="*/ 311296 h 311296"/>
                  <a:gd name="connsiteX1" fmla="*/ 80427 w 1156818"/>
                  <a:gd name="connsiteY1" fmla="*/ 110963 h 311296"/>
                  <a:gd name="connsiteX2" fmla="*/ 273781 w 1156818"/>
                  <a:gd name="connsiteY2" fmla="*/ 6392 h 311296"/>
                  <a:gd name="connsiteX3" fmla="*/ 577937 w 1156818"/>
                  <a:gd name="connsiteY3" fmla="*/ 12166 h 311296"/>
                  <a:gd name="connsiteX4" fmla="*/ 881973 w 1156818"/>
                  <a:gd name="connsiteY4" fmla="*/ 16821 h 311296"/>
                  <a:gd name="connsiteX5" fmla="*/ 1066390 w 1156818"/>
                  <a:gd name="connsiteY5" fmla="*/ 101790 h 311296"/>
                  <a:gd name="connsiteX6" fmla="*/ 1156818 w 1156818"/>
                  <a:gd name="connsiteY6" fmla="*/ 290870 h 311296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21079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9663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3695"/>
                  <a:gd name="connsiteY0" fmla="*/ 290852 h 293687"/>
                  <a:gd name="connsiteX1" fmla="*/ 72794 w 1153695"/>
                  <a:gd name="connsiteY1" fmla="*/ 92180 h 293687"/>
                  <a:gd name="connsiteX2" fmla="*/ 261639 w 1153695"/>
                  <a:gd name="connsiteY2" fmla="*/ 9209 h 293687"/>
                  <a:gd name="connsiteX3" fmla="*/ 573311 w 1153695"/>
                  <a:gd name="connsiteY3" fmla="*/ 3352 h 293687"/>
                  <a:gd name="connsiteX4" fmla="*/ 878850 w 1153695"/>
                  <a:gd name="connsiteY4" fmla="*/ 3023 h 293687"/>
                  <a:gd name="connsiteX5" fmla="*/ 1063267 w 1153695"/>
                  <a:gd name="connsiteY5" fmla="*/ 104607 h 293687"/>
                  <a:gd name="connsiteX6" fmla="*/ 1153695 w 1153695"/>
                  <a:gd name="connsiteY6" fmla="*/ 293687 h 293687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063267 w 1153695"/>
                  <a:gd name="connsiteY5" fmla="*/ 104607 h 299160"/>
                  <a:gd name="connsiteX6" fmla="*/ 1153695 w 1153695"/>
                  <a:gd name="connsiteY6" fmla="*/ 293687 h 299160"/>
                  <a:gd name="connsiteX0" fmla="*/ 0 w 1153695"/>
                  <a:gd name="connsiteY0" fmla="*/ 303404 h 303404"/>
                  <a:gd name="connsiteX1" fmla="*/ 72794 w 1153695"/>
                  <a:gd name="connsiteY1" fmla="*/ 96424 h 303404"/>
                  <a:gd name="connsiteX2" fmla="*/ 186557 w 1153695"/>
                  <a:gd name="connsiteY2" fmla="*/ 6807 h 303404"/>
                  <a:gd name="connsiteX3" fmla="*/ 573311 w 1153695"/>
                  <a:gd name="connsiteY3" fmla="*/ 7596 h 303404"/>
                  <a:gd name="connsiteX4" fmla="*/ 878850 w 1153695"/>
                  <a:gd name="connsiteY4" fmla="*/ 7267 h 303404"/>
                  <a:gd name="connsiteX5" fmla="*/ 1063267 w 1153695"/>
                  <a:gd name="connsiteY5" fmla="*/ 108851 h 303404"/>
                  <a:gd name="connsiteX6" fmla="*/ 1153695 w 1153695"/>
                  <a:gd name="connsiteY6" fmla="*/ 297931 h 303404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302257 h 302257"/>
                  <a:gd name="connsiteX1" fmla="*/ 56987 w 1153695"/>
                  <a:gd name="connsiteY1" fmla="*/ 79770 h 302257"/>
                  <a:gd name="connsiteX2" fmla="*/ 186557 w 1153695"/>
                  <a:gd name="connsiteY2" fmla="*/ 5660 h 302257"/>
                  <a:gd name="connsiteX3" fmla="*/ 573311 w 1153695"/>
                  <a:gd name="connsiteY3" fmla="*/ 6449 h 302257"/>
                  <a:gd name="connsiteX4" fmla="*/ 878850 w 1153695"/>
                  <a:gd name="connsiteY4" fmla="*/ 6120 h 302257"/>
                  <a:gd name="connsiteX5" fmla="*/ 1063267 w 1153695"/>
                  <a:gd name="connsiteY5" fmla="*/ 107704 h 302257"/>
                  <a:gd name="connsiteX6" fmla="*/ 1153695 w 1153695"/>
                  <a:gd name="connsiteY6" fmla="*/ 296784 h 302257"/>
                  <a:gd name="connsiteX0" fmla="*/ 0 w 1153695"/>
                  <a:gd name="connsiteY0" fmla="*/ 296690 h 296690"/>
                  <a:gd name="connsiteX1" fmla="*/ 56987 w 1153695"/>
                  <a:gd name="connsiteY1" fmla="*/ 74203 h 296690"/>
                  <a:gd name="connsiteX2" fmla="*/ 186557 w 1153695"/>
                  <a:gd name="connsiteY2" fmla="*/ 93 h 296690"/>
                  <a:gd name="connsiteX3" fmla="*/ 573311 w 1153695"/>
                  <a:gd name="connsiteY3" fmla="*/ 882 h 296690"/>
                  <a:gd name="connsiteX4" fmla="*/ 878850 w 1153695"/>
                  <a:gd name="connsiteY4" fmla="*/ 553 h 296690"/>
                  <a:gd name="connsiteX5" fmla="*/ 1063267 w 1153695"/>
                  <a:gd name="connsiteY5" fmla="*/ 102137 h 296690"/>
                  <a:gd name="connsiteX6" fmla="*/ 1153695 w 1153695"/>
                  <a:gd name="connsiteY6" fmla="*/ 291217 h 296690"/>
                  <a:gd name="connsiteX0" fmla="*/ 0 w 1153695"/>
                  <a:gd name="connsiteY0" fmla="*/ 297372 h 297372"/>
                  <a:gd name="connsiteX1" fmla="*/ 56987 w 1153695"/>
                  <a:gd name="connsiteY1" fmla="*/ 74885 h 297372"/>
                  <a:gd name="connsiteX2" fmla="*/ 186557 w 1153695"/>
                  <a:gd name="connsiteY2" fmla="*/ 775 h 297372"/>
                  <a:gd name="connsiteX3" fmla="*/ 573311 w 1153695"/>
                  <a:gd name="connsiteY3" fmla="*/ 1564 h 297372"/>
                  <a:gd name="connsiteX4" fmla="*/ 878850 w 1153695"/>
                  <a:gd name="connsiteY4" fmla="*/ 1235 h 297372"/>
                  <a:gd name="connsiteX5" fmla="*/ 1063267 w 1153695"/>
                  <a:gd name="connsiteY5" fmla="*/ 102819 h 297372"/>
                  <a:gd name="connsiteX6" fmla="*/ 1153695 w 1153695"/>
                  <a:gd name="connsiteY6" fmla="*/ 291899 h 297372"/>
                  <a:gd name="connsiteX0" fmla="*/ 0 w 1153695"/>
                  <a:gd name="connsiteY0" fmla="*/ 301600 h 301600"/>
                  <a:gd name="connsiteX1" fmla="*/ 63573 w 1153695"/>
                  <a:gd name="connsiteY1" fmla="*/ 70251 h 301600"/>
                  <a:gd name="connsiteX2" fmla="*/ 186557 w 1153695"/>
                  <a:gd name="connsiteY2" fmla="*/ 5003 h 301600"/>
                  <a:gd name="connsiteX3" fmla="*/ 573311 w 1153695"/>
                  <a:gd name="connsiteY3" fmla="*/ 5792 h 301600"/>
                  <a:gd name="connsiteX4" fmla="*/ 878850 w 1153695"/>
                  <a:gd name="connsiteY4" fmla="*/ 5463 h 301600"/>
                  <a:gd name="connsiteX5" fmla="*/ 1063267 w 1153695"/>
                  <a:gd name="connsiteY5" fmla="*/ 107047 h 301600"/>
                  <a:gd name="connsiteX6" fmla="*/ 1153695 w 1153695"/>
                  <a:gd name="connsiteY6" fmla="*/ 296127 h 301600"/>
                  <a:gd name="connsiteX0" fmla="*/ 0 w 1153695"/>
                  <a:gd name="connsiteY0" fmla="*/ 301600 h 301600"/>
                  <a:gd name="connsiteX1" fmla="*/ 63573 w 1153695"/>
                  <a:gd name="connsiteY1" fmla="*/ 70251 h 301600"/>
                  <a:gd name="connsiteX2" fmla="*/ 186557 w 1153695"/>
                  <a:gd name="connsiteY2" fmla="*/ 5003 h 301600"/>
                  <a:gd name="connsiteX3" fmla="*/ 573311 w 1153695"/>
                  <a:gd name="connsiteY3" fmla="*/ 5792 h 301600"/>
                  <a:gd name="connsiteX4" fmla="*/ 878850 w 1153695"/>
                  <a:gd name="connsiteY4" fmla="*/ 5463 h 301600"/>
                  <a:gd name="connsiteX5" fmla="*/ 1063267 w 1153695"/>
                  <a:gd name="connsiteY5" fmla="*/ 107047 h 301600"/>
                  <a:gd name="connsiteX6" fmla="*/ 1153695 w 1153695"/>
                  <a:gd name="connsiteY6" fmla="*/ 296127 h 301600"/>
                  <a:gd name="connsiteX0" fmla="*/ 0 w 1153695"/>
                  <a:gd name="connsiteY0" fmla="*/ 304060 h 304060"/>
                  <a:gd name="connsiteX1" fmla="*/ 82014 w 1153695"/>
                  <a:gd name="connsiteY1" fmla="*/ 105941 h 304060"/>
                  <a:gd name="connsiteX2" fmla="*/ 186557 w 1153695"/>
                  <a:gd name="connsiteY2" fmla="*/ 7463 h 304060"/>
                  <a:gd name="connsiteX3" fmla="*/ 573311 w 1153695"/>
                  <a:gd name="connsiteY3" fmla="*/ 8252 h 304060"/>
                  <a:gd name="connsiteX4" fmla="*/ 878850 w 1153695"/>
                  <a:gd name="connsiteY4" fmla="*/ 7923 h 304060"/>
                  <a:gd name="connsiteX5" fmla="*/ 1063267 w 1153695"/>
                  <a:gd name="connsiteY5" fmla="*/ 109507 h 304060"/>
                  <a:gd name="connsiteX6" fmla="*/ 1153695 w 1153695"/>
                  <a:gd name="connsiteY6" fmla="*/ 298587 h 304060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8655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8655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210267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9621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6987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2421 h 302421"/>
                  <a:gd name="connsiteX1" fmla="*/ 56987 w 1153695"/>
                  <a:gd name="connsiteY1" fmla="*/ 82149 h 302421"/>
                  <a:gd name="connsiteX2" fmla="*/ 199729 w 1153695"/>
                  <a:gd name="connsiteY2" fmla="*/ 5824 h 302421"/>
                  <a:gd name="connsiteX3" fmla="*/ 573311 w 1153695"/>
                  <a:gd name="connsiteY3" fmla="*/ 6613 h 302421"/>
                  <a:gd name="connsiteX4" fmla="*/ 878850 w 1153695"/>
                  <a:gd name="connsiteY4" fmla="*/ 6284 h 302421"/>
                  <a:gd name="connsiteX5" fmla="*/ 1063267 w 1153695"/>
                  <a:gd name="connsiteY5" fmla="*/ 107868 h 302421"/>
                  <a:gd name="connsiteX6" fmla="*/ 1153695 w 1153695"/>
                  <a:gd name="connsiteY6" fmla="*/ 296948 h 302421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878850 w 1153695"/>
                  <a:gd name="connsiteY4" fmla="*/ 5000 h 301137"/>
                  <a:gd name="connsiteX5" fmla="*/ 1063267 w 1153695"/>
                  <a:gd name="connsiteY5" fmla="*/ 106584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63267 w 1153695"/>
                  <a:gd name="connsiteY5" fmla="*/ 106584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3695"/>
                  <a:gd name="connsiteY0" fmla="*/ 301137 h 301137"/>
                  <a:gd name="connsiteX1" fmla="*/ 56987 w 1153695"/>
                  <a:gd name="connsiteY1" fmla="*/ 80865 h 301137"/>
                  <a:gd name="connsiteX2" fmla="*/ 199729 w 1153695"/>
                  <a:gd name="connsiteY2" fmla="*/ 4540 h 301137"/>
                  <a:gd name="connsiteX3" fmla="*/ 573311 w 1153695"/>
                  <a:gd name="connsiteY3" fmla="*/ 5329 h 301137"/>
                  <a:gd name="connsiteX4" fmla="*/ 980276 w 1153695"/>
                  <a:gd name="connsiteY4" fmla="*/ 9431 h 301137"/>
                  <a:gd name="connsiteX5" fmla="*/ 1098832 w 1153695"/>
                  <a:gd name="connsiteY5" fmla="*/ 104369 h 301137"/>
                  <a:gd name="connsiteX6" fmla="*/ 1153695 w 1153695"/>
                  <a:gd name="connsiteY6" fmla="*/ 295664 h 301137"/>
                  <a:gd name="connsiteX0" fmla="*/ 0 w 1152378"/>
                  <a:gd name="connsiteY0" fmla="*/ 301137 h 324464"/>
                  <a:gd name="connsiteX1" fmla="*/ 56987 w 1152378"/>
                  <a:gd name="connsiteY1" fmla="*/ 80865 h 324464"/>
                  <a:gd name="connsiteX2" fmla="*/ 199729 w 1152378"/>
                  <a:gd name="connsiteY2" fmla="*/ 4540 h 324464"/>
                  <a:gd name="connsiteX3" fmla="*/ 573311 w 1152378"/>
                  <a:gd name="connsiteY3" fmla="*/ 5329 h 324464"/>
                  <a:gd name="connsiteX4" fmla="*/ 980276 w 1152378"/>
                  <a:gd name="connsiteY4" fmla="*/ 9431 h 324464"/>
                  <a:gd name="connsiteX5" fmla="*/ 1098832 w 1152378"/>
                  <a:gd name="connsiteY5" fmla="*/ 104369 h 324464"/>
                  <a:gd name="connsiteX6" fmla="*/ 1152378 w 1152378"/>
                  <a:gd name="connsiteY6" fmla="*/ 324464 h 32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378" h="324464">
                    <a:moveTo>
                      <a:pt x="0" y="301137"/>
                    </a:moveTo>
                    <a:cubicBezTo>
                      <a:pt x="4272" y="199305"/>
                      <a:pt x="17719" y="130767"/>
                      <a:pt x="56987" y="80865"/>
                    </a:cubicBezTo>
                    <a:cubicBezTo>
                      <a:pt x="74393" y="61644"/>
                      <a:pt x="113675" y="17129"/>
                      <a:pt x="199729" y="4540"/>
                    </a:cubicBezTo>
                    <a:cubicBezTo>
                      <a:pt x="285783" y="-8049"/>
                      <a:pt x="315176" y="10050"/>
                      <a:pt x="573311" y="5329"/>
                    </a:cubicBezTo>
                    <a:lnTo>
                      <a:pt x="980276" y="9431"/>
                    </a:lnTo>
                    <a:cubicBezTo>
                      <a:pt x="1036493" y="9890"/>
                      <a:pt x="1082081" y="72899"/>
                      <a:pt x="1098832" y="104369"/>
                    </a:cubicBezTo>
                    <a:cubicBezTo>
                      <a:pt x="1124742" y="146610"/>
                      <a:pt x="1141405" y="213836"/>
                      <a:pt x="1152378" y="324464"/>
                    </a:cubicBezTo>
                  </a:path>
                </a:pathLst>
              </a:custGeom>
              <a:ln w="76200" cmpd="sng">
                <a:solidFill>
                  <a:srgbClr val="008000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          </a:t>
                </a:r>
              </a:p>
            </p:txBody>
          </p:sp>
          <p:sp>
            <p:nvSpPr>
              <p:cNvPr id="153" name="Forme libre 152"/>
              <p:cNvSpPr/>
              <p:nvPr/>
            </p:nvSpPr>
            <p:spPr>
              <a:xfrm>
                <a:off x="3275099" y="3574886"/>
                <a:ext cx="1226934" cy="576325"/>
              </a:xfrm>
              <a:custGeom>
                <a:avLst/>
                <a:gdLst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14981 h 314981"/>
                  <a:gd name="connsiteX1" fmla="*/ 317500 w 1155700"/>
                  <a:gd name="connsiteY1" fmla="*/ 44048 h 314981"/>
                  <a:gd name="connsiteX2" fmla="*/ 817033 w 1155700"/>
                  <a:gd name="connsiteY2" fmla="*/ 27114 h 314981"/>
                  <a:gd name="connsiteX3" fmla="*/ 1155700 w 1155700"/>
                  <a:gd name="connsiteY3" fmla="*/ 310748 h 314981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34060 h 334060"/>
                  <a:gd name="connsiteX1" fmla="*/ 330200 w 1155700"/>
                  <a:gd name="connsiteY1" fmla="*/ 29260 h 334060"/>
                  <a:gd name="connsiteX2" fmla="*/ 817033 w 1155700"/>
                  <a:gd name="connsiteY2" fmla="*/ 46193 h 334060"/>
                  <a:gd name="connsiteX3" fmla="*/ 1155700 w 1155700"/>
                  <a:gd name="connsiteY3" fmla="*/ 329827 h 334060"/>
                  <a:gd name="connsiteX0" fmla="*/ 0 w 1155700"/>
                  <a:gd name="connsiteY0" fmla="*/ 323639 h 323639"/>
                  <a:gd name="connsiteX1" fmla="*/ 330200 w 1155700"/>
                  <a:gd name="connsiteY1" fmla="*/ 18839 h 323639"/>
                  <a:gd name="connsiteX2" fmla="*/ 817033 w 1155700"/>
                  <a:gd name="connsiteY2" fmla="*/ 35772 h 323639"/>
                  <a:gd name="connsiteX3" fmla="*/ 1155700 w 1155700"/>
                  <a:gd name="connsiteY3" fmla="*/ 319406 h 323639"/>
                  <a:gd name="connsiteX0" fmla="*/ 0 w 982133"/>
                  <a:gd name="connsiteY0" fmla="*/ 321201 h 321201"/>
                  <a:gd name="connsiteX1" fmla="*/ 330200 w 982133"/>
                  <a:gd name="connsiteY1" fmla="*/ 16401 h 321201"/>
                  <a:gd name="connsiteX2" fmla="*/ 817033 w 982133"/>
                  <a:gd name="connsiteY2" fmla="*/ 33334 h 321201"/>
                  <a:gd name="connsiteX3" fmla="*/ 982133 w 982133"/>
                  <a:gd name="connsiteY3" fmla="*/ 274634 h 321201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43000"/>
                  <a:gd name="connsiteY0" fmla="*/ 324146 h 328379"/>
                  <a:gd name="connsiteX1" fmla="*/ 330200 w 1143000"/>
                  <a:gd name="connsiteY1" fmla="*/ 19346 h 328379"/>
                  <a:gd name="connsiteX2" fmla="*/ 817033 w 1143000"/>
                  <a:gd name="connsiteY2" fmla="*/ 36279 h 328379"/>
                  <a:gd name="connsiteX3" fmla="*/ 1143000 w 1143000"/>
                  <a:gd name="connsiteY3" fmla="*/ 328379 h 328379"/>
                  <a:gd name="connsiteX0" fmla="*/ 0 w 1168400"/>
                  <a:gd name="connsiteY0" fmla="*/ 319614 h 319614"/>
                  <a:gd name="connsiteX1" fmla="*/ 330200 w 1168400"/>
                  <a:gd name="connsiteY1" fmla="*/ 14814 h 319614"/>
                  <a:gd name="connsiteX2" fmla="*/ 817033 w 1168400"/>
                  <a:gd name="connsiteY2" fmla="*/ 31747 h 319614"/>
                  <a:gd name="connsiteX3" fmla="*/ 1168400 w 1168400"/>
                  <a:gd name="connsiteY3" fmla="*/ 243414 h 319614"/>
                  <a:gd name="connsiteX0" fmla="*/ 0 w 832359"/>
                  <a:gd name="connsiteY0" fmla="*/ 321673 h 321673"/>
                  <a:gd name="connsiteX1" fmla="*/ 330200 w 832359"/>
                  <a:gd name="connsiteY1" fmla="*/ 16873 h 321673"/>
                  <a:gd name="connsiteX2" fmla="*/ 817033 w 832359"/>
                  <a:gd name="connsiteY2" fmla="*/ 33806 h 321673"/>
                  <a:gd name="connsiteX3" fmla="*/ 719666 w 832359"/>
                  <a:gd name="connsiteY3" fmla="*/ 283573 h 321673"/>
                  <a:gd name="connsiteX0" fmla="*/ 0 w 1121832"/>
                  <a:gd name="connsiteY0" fmla="*/ 323891 h 323891"/>
                  <a:gd name="connsiteX1" fmla="*/ 330200 w 1121832"/>
                  <a:gd name="connsiteY1" fmla="*/ 19091 h 323891"/>
                  <a:gd name="connsiteX2" fmla="*/ 817033 w 1121832"/>
                  <a:gd name="connsiteY2" fmla="*/ 36024 h 323891"/>
                  <a:gd name="connsiteX3" fmla="*/ 1121832 w 1121832"/>
                  <a:gd name="connsiteY3" fmla="*/ 323891 h 323891"/>
                  <a:gd name="connsiteX0" fmla="*/ 0 w 1121832"/>
                  <a:gd name="connsiteY0" fmla="*/ 327034 h 327034"/>
                  <a:gd name="connsiteX1" fmla="*/ 330200 w 1121832"/>
                  <a:gd name="connsiteY1" fmla="*/ 22234 h 327034"/>
                  <a:gd name="connsiteX2" fmla="*/ 817033 w 1121832"/>
                  <a:gd name="connsiteY2" fmla="*/ 39167 h 327034"/>
                  <a:gd name="connsiteX3" fmla="*/ 1121832 w 1121832"/>
                  <a:gd name="connsiteY3" fmla="*/ 327034 h 327034"/>
                  <a:gd name="connsiteX0" fmla="*/ 0 w 1159932"/>
                  <a:gd name="connsiteY0" fmla="*/ 322397 h 322397"/>
                  <a:gd name="connsiteX1" fmla="*/ 330200 w 1159932"/>
                  <a:gd name="connsiteY1" fmla="*/ 17597 h 322397"/>
                  <a:gd name="connsiteX2" fmla="*/ 817033 w 1159932"/>
                  <a:gd name="connsiteY2" fmla="*/ 34530 h 322397"/>
                  <a:gd name="connsiteX3" fmla="*/ 1159932 w 1159932"/>
                  <a:gd name="connsiteY3" fmla="*/ 296997 h 322397"/>
                  <a:gd name="connsiteX0" fmla="*/ 0 w 1159932"/>
                  <a:gd name="connsiteY0" fmla="*/ 332992 h 332992"/>
                  <a:gd name="connsiteX1" fmla="*/ 330200 w 1159932"/>
                  <a:gd name="connsiteY1" fmla="*/ 28192 h 332992"/>
                  <a:gd name="connsiteX2" fmla="*/ 893233 w 1159932"/>
                  <a:gd name="connsiteY2" fmla="*/ 45125 h 332992"/>
                  <a:gd name="connsiteX3" fmla="*/ 1159932 w 1159932"/>
                  <a:gd name="connsiteY3" fmla="*/ 307592 h 332992"/>
                  <a:gd name="connsiteX0" fmla="*/ 0 w 1104899"/>
                  <a:gd name="connsiteY0" fmla="*/ 332992 h 332992"/>
                  <a:gd name="connsiteX1" fmla="*/ 330200 w 1104899"/>
                  <a:gd name="connsiteY1" fmla="*/ 28192 h 332992"/>
                  <a:gd name="connsiteX2" fmla="*/ 893233 w 1104899"/>
                  <a:gd name="connsiteY2" fmla="*/ 45125 h 332992"/>
                  <a:gd name="connsiteX3" fmla="*/ 1104899 w 1104899"/>
                  <a:gd name="connsiteY3" fmla="*/ 307592 h 332992"/>
                  <a:gd name="connsiteX0" fmla="*/ 0 w 1126066"/>
                  <a:gd name="connsiteY0" fmla="*/ 335387 h 356554"/>
                  <a:gd name="connsiteX1" fmla="*/ 330200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26066"/>
                  <a:gd name="connsiteY0" fmla="*/ 335387 h 356554"/>
                  <a:gd name="connsiteX1" fmla="*/ 300567 w 1126066"/>
                  <a:gd name="connsiteY1" fmla="*/ 30587 h 356554"/>
                  <a:gd name="connsiteX2" fmla="*/ 893233 w 1126066"/>
                  <a:gd name="connsiteY2" fmla="*/ 47520 h 356554"/>
                  <a:gd name="connsiteX3" fmla="*/ 1126066 w 1126066"/>
                  <a:gd name="connsiteY3" fmla="*/ 356554 h 356554"/>
                  <a:gd name="connsiteX0" fmla="*/ 0 w 1172633"/>
                  <a:gd name="connsiteY0" fmla="*/ 353501 h 357735"/>
                  <a:gd name="connsiteX1" fmla="*/ 347134 w 1172633"/>
                  <a:gd name="connsiteY1" fmla="*/ 31768 h 357735"/>
                  <a:gd name="connsiteX2" fmla="*/ 939800 w 1172633"/>
                  <a:gd name="connsiteY2" fmla="*/ 48701 h 357735"/>
                  <a:gd name="connsiteX3" fmla="*/ 1172633 w 1172633"/>
                  <a:gd name="connsiteY3" fmla="*/ 357735 h 357735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71621 h 371621"/>
                  <a:gd name="connsiteX1" fmla="*/ 347134 w 1172633"/>
                  <a:gd name="connsiteY1" fmla="*/ 32955 h 371621"/>
                  <a:gd name="connsiteX2" fmla="*/ 939800 w 1172633"/>
                  <a:gd name="connsiteY2" fmla="*/ 49888 h 371621"/>
                  <a:gd name="connsiteX3" fmla="*/ 1172633 w 1172633"/>
                  <a:gd name="connsiteY3" fmla="*/ 358922 h 371621"/>
                  <a:gd name="connsiteX0" fmla="*/ 0 w 1172633"/>
                  <a:gd name="connsiteY0" fmla="*/ 353478 h 353478"/>
                  <a:gd name="connsiteX1" fmla="*/ 347134 w 1172633"/>
                  <a:gd name="connsiteY1" fmla="*/ 14812 h 353478"/>
                  <a:gd name="connsiteX2" fmla="*/ 939800 w 1172633"/>
                  <a:gd name="connsiteY2" fmla="*/ 31745 h 353478"/>
                  <a:gd name="connsiteX3" fmla="*/ 1172633 w 1172633"/>
                  <a:gd name="connsiteY3" fmla="*/ 340779 h 353478"/>
                  <a:gd name="connsiteX0" fmla="*/ 0 w 1172633"/>
                  <a:gd name="connsiteY0" fmla="*/ 372562 h 372562"/>
                  <a:gd name="connsiteX1" fmla="*/ 347134 w 1172633"/>
                  <a:gd name="connsiteY1" fmla="*/ 4263 h 372562"/>
                  <a:gd name="connsiteX2" fmla="*/ 939800 w 1172633"/>
                  <a:gd name="connsiteY2" fmla="*/ 50829 h 372562"/>
                  <a:gd name="connsiteX3" fmla="*/ 1172633 w 1172633"/>
                  <a:gd name="connsiteY3" fmla="*/ 359863 h 372562"/>
                  <a:gd name="connsiteX0" fmla="*/ 0 w 1172633"/>
                  <a:gd name="connsiteY0" fmla="*/ 389477 h 389477"/>
                  <a:gd name="connsiteX1" fmla="*/ 347134 w 1172633"/>
                  <a:gd name="connsiteY1" fmla="*/ 21178 h 389477"/>
                  <a:gd name="connsiteX2" fmla="*/ 939800 w 1172633"/>
                  <a:gd name="connsiteY2" fmla="*/ 67744 h 389477"/>
                  <a:gd name="connsiteX3" fmla="*/ 1172633 w 1172633"/>
                  <a:gd name="connsiteY3" fmla="*/ 376778 h 389477"/>
                  <a:gd name="connsiteX0" fmla="*/ 0 w 1172633"/>
                  <a:gd name="connsiteY0" fmla="*/ 381956 h 381956"/>
                  <a:gd name="connsiteX1" fmla="*/ 347134 w 1172633"/>
                  <a:gd name="connsiteY1" fmla="*/ 13657 h 381956"/>
                  <a:gd name="connsiteX2" fmla="*/ 939800 w 1172633"/>
                  <a:gd name="connsiteY2" fmla="*/ 60223 h 381956"/>
                  <a:gd name="connsiteX3" fmla="*/ 1172633 w 1172633"/>
                  <a:gd name="connsiteY3" fmla="*/ 369257 h 381956"/>
                  <a:gd name="connsiteX0" fmla="*/ 0 w 1172633"/>
                  <a:gd name="connsiteY0" fmla="*/ 391902 h 391902"/>
                  <a:gd name="connsiteX1" fmla="*/ 347134 w 1172633"/>
                  <a:gd name="connsiteY1" fmla="*/ 23603 h 391902"/>
                  <a:gd name="connsiteX2" fmla="*/ 922867 w 1172633"/>
                  <a:gd name="connsiteY2" fmla="*/ 74402 h 391902"/>
                  <a:gd name="connsiteX3" fmla="*/ 1172633 w 1172633"/>
                  <a:gd name="connsiteY3" fmla="*/ 379203 h 391902"/>
                  <a:gd name="connsiteX0" fmla="*/ 0 w 1172633"/>
                  <a:gd name="connsiteY0" fmla="*/ 397712 h 397712"/>
                  <a:gd name="connsiteX1" fmla="*/ 347134 w 1172633"/>
                  <a:gd name="connsiteY1" fmla="*/ 29413 h 397712"/>
                  <a:gd name="connsiteX2" fmla="*/ 952500 w 1172633"/>
                  <a:gd name="connsiteY2" fmla="*/ 63279 h 397712"/>
                  <a:gd name="connsiteX3" fmla="*/ 1172633 w 1172633"/>
                  <a:gd name="connsiteY3" fmla="*/ 385013 h 397712"/>
                  <a:gd name="connsiteX0" fmla="*/ 0 w 1195964"/>
                  <a:gd name="connsiteY0" fmla="*/ 433179 h 433179"/>
                  <a:gd name="connsiteX1" fmla="*/ 347134 w 1195964"/>
                  <a:gd name="connsiteY1" fmla="*/ 64880 h 433179"/>
                  <a:gd name="connsiteX2" fmla="*/ 952500 w 1195964"/>
                  <a:gd name="connsiteY2" fmla="*/ 98746 h 433179"/>
                  <a:gd name="connsiteX3" fmla="*/ 1172633 w 1195964"/>
                  <a:gd name="connsiteY3" fmla="*/ 420480 h 433179"/>
                  <a:gd name="connsiteX0" fmla="*/ 0 w 1172633"/>
                  <a:gd name="connsiteY0" fmla="*/ 393710 h 393710"/>
                  <a:gd name="connsiteX1" fmla="*/ 347134 w 1172633"/>
                  <a:gd name="connsiteY1" fmla="*/ 25411 h 393710"/>
                  <a:gd name="connsiteX2" fmla="*/ 952500 w 1172633"/>
                  <a:gd name="connsiteY2" fmla="*/ 59277 h 393710"/>
                  <a:gd name="connsiteX3" fmla="*/ 1172633 w 1172633"/>
                  <a:gd name="connsiteY3" fmla="*/ 381011 h 393710"/>
                  <a:gd name="connsiteX0" fmla="*/ 0 w 1172633"/>
                  <a:gd name="connsiteY0" fmla="*/ 386187 h 386187"/>
                  <a:gd name="connsiteX1" fmla="*/ 347134 w 1172633"/>
                  <a:gd name="connsiteY1" fmla="*/ 17888 h 386187"/>
                  <a:gd name="connsiteX2" fmla="*/ 952500 w 1172633"/>
                  <a:gd name="connsiteY2" fmla="*/ 51754 h 386187"/>
                  <a:gd name="connsiteX3" fmla="*/ 1172633 w 1172633"/>
                  <a:gd name="connsiteY3" fmla="*/ 373488 h 386187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92375 h 392375"/>
                  <a:gd name="connsiteX1" fmla="*/ 347134 w 1172633"/>
                  <a:gd name="connsiteY1" fmla="*/ 24076 h 392375"/>
                  <a:gd name="connsiteX2" fmla="*/ 872067 w 1172633"/>
                  <a:gd name="connsiteY2" fmla="*/ 62175 h 392375"/>
                  <a:gd name="connsiteX3" fmla="*/ 1172633 w 1172633"/>
                  <a:gd name="connsiteY3" fmla="*/ 379676 h 392375"/>
                  <a:gd name="connsiteX0" fmla="*/ 0 w 1172633"/>
                  <a:gd name="connsiteY0" fmla="*/ 379274 h 379274"/>
                  <a:gd name="connsiteX1" fmla="*/ 347134 w 1172633"/>
                  <a:gd name="connsiteY1" fmla="*/ 10975 h 379274"/>
                  <a:gd name="connsiteX2" fmla="*/ 872067 w 1172633"/>
                  <a:gd name="connsiteY2" fmla="*/ 49074 h 379274"/>
                  <a:gd name="connsiteX3" fmla="*/ 1172633 w 1172633"/>
                  <a:gd name="connsiteY3" fmla="*/ 366575 h 379274"/>
                  <a:gd name="connsiteX0" fmla="*/ 0 w 1172633"/>
                  <a:gd name="connsiteY0" fmla="*/ 386199 h 386199"/>
                  <a:gd name="connsiteX1" fmla="*/ 452967 w 1172633"/>
                  <a:gd name="connsiteY1" fmla="*/ 13666 h 386199"/>
                  <a:gd name="connsiteX2" fmla="*/ 872067 w 1172633"/>
                  <a:gd name="connsiteY2" fmla="*/ 55999 h 386199"/>
                  <a:gd name="connsiteX3" fmla="*/ 1172633 w 1172633"/>
                  <a:gd name="connsiteY3" fmla="*/ 373500 h 386199"/>
                  <a:gd name="connsiteX0" fmla="*/ 0 w 1172633"/>
                  <a:gd name="connsiteY0" fmla="*/ 391838 h 391838"/>
                  <a:gd name="connsiteX1" fmla="*/ 452967 w 1172633"/>
                  <a:gd name="connsiteY1" fmla="*/ 19305 h 391838"/>
                  <a:gd name="connsiteX2" fmla="*/ 872067 w 1172633"/>
                  <a:gd name="connsiteY2" fmla="*/ 61638 h 391838"/>
                  <a:gd name="connsiteX3" fmla="*/ 1172633 w 1172633"/>
                  <a:gd name="connsiteY3" fmla="*/ 379139 h 391838"/>
                  <a:gd name="connsiteX0" fmla="*/ 0 w 1172633"/>
                  <a:gd name="connsiteY0" fmla="*/ 373154 h 373154"/>
                  <a:gd name="connsiteX1" fmla="*/ 452967 w 1172633"/>
                  <a:gd name="connsiteY1" fmla="*/ 621 h 373154"/>
                  <a:gd name="connsiteX2" fmla="*/ 872067 w 1172633"/>
                  <a:gd name="connsiteY2" fmla="*/ 42954 h 373154"/>
                  <a:gd name="connsiteX3" fmla="*/ 1172633 w 1172633"/>
                  <a:gd name="connsiteY3" fmla="*/ 360455 h 373154"/>
                  <a:gd name="connsiteX0" fmla="*/ 0 w 1172633"/>
                  <a:gd name="connsiteY0" fmla="*/ 374315 h 374315"/>
                  <a:gd name="connsiteX1" fmla="*/ 452967 w 1172633"/>
                  <a:gd name="connsiteY1" fmla="*/ 1782 h 374315"/>
                  <a:gd name="connsiteX2" fmla="*/ 872067 w 1172633"/>
                  <a:gd name="connsiteY2" fmla="*/ 44115 h 374315"/>
                  <a:gd name="connsiteX3" fmla="*/ 1172633 w 1172633"/>
                  <a:gd name="connsiteY3" fmla="*/ 361616 h 374315"/>
                  <a:gd name="connsiteX0" fmla="*/ 0 w 1172633"/>
                  <a:gd name="connsiteY0" fmla="*/ 348339 h 348339"/>
                  <a:gd name="connsiteX1" fmla="*/ 372242 w 1172633"/>
                  <a:gd name="connsiteY1" fmla="*/ 34185 h 348339"/>
                  <a:gd name="connsiteX2" fmla="*/ 872067 w 1172633"/>
                  <a:gd name="connsiteY2" fmla="*/ 18139 h 348339"/>
                  <a:gd name="connsiteX3" fmla="*/ 1172633 w 1172633"/>
                  <a:gd name="connsiteY3" fmla="*/ 335640 h 348339"/>
                  <a:gd name="connsiteX0" fmla="*/ 0 w 1172633"/>
                  <a:gd name="connsiteY0" fmla="*/ 348392 h 348392"/>
                  <a:gd name="connsiteX1" fmla="*/ 372242 w 1172633"/>
                  <a:gd name="connsiteY1" fmla="*/ 34238 h 348392"/>
                  <a:gd name="connsiteX2" fmla="*/ 850823 w 1172633"/>
                  <a:gd name="connsiteY2" fmla="*/ 42231 h 348392"/>
                  <a:gd name="connsiteX3" fmla="*/ 1172633 w 1172633"/>
                  <a:gd name="connsiteY3" fmla="*/ 335693 h 348392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36801 h 336801"/>
                  <a:gd name="connsiteX1" fmla="*/ 372242 w 1172633"/>
                  <a:gd name="connsiteY1" fmla="*/ 22647 h 336801"/>
                  <a:gd name="connsiteX2" fmla="*/ 850823 w 1172633"/>
                  <a:gd name="connsiteY2" fmla="*/ 30640 h 336801"/>
                  <a:gd name="connsiteX3" fmla="*/ 1172633 w 1172633"/>
                  <a:gd name="connsiteY3" fmla="*/ 324102 h 336801"/>
                  <a:gd name="connsiteX0" fmla="*/ 0 w 1172633"/>
                  <a:gd name="connsiteY0" fmla="*/ 354026 h 354026"/>
                  <a:gd name="connsiteX1" fmla="*/ 372242 w 1172633"/>
                  <a:gd name="connsiteY1" fmla="*/ 39872 h 354026"/>
                  <a:gd name="connsiteX2" fmla="*/ 850823 w 1172633"/>
                  <a:gd name="connsiteY2" fmla="*/ 47865 h 354026"/>
                  <a:gd name="connsiteX3" fmla="*/ 1172633 w 1172633"/>
                  <a:gd name="connsiteY3" fmla="*/ 341327 h 354026"/>
                  <a:gd name="connsiteX0" fmla="*/ 0 w 1172633"/>
                  <a:gd name="connsiteY0" fmla="*/ 364874 h 364874"/>
                  <a:gd name="connsiteX1" fmla="*/ 372242 w 1172633"/>
                  <a:gd name="connsiteY1" fmla="*/ 50720 h 364874"/>
                  <a:gd name="connsiteX2" fmla="*/ 850823 w 1172633"/>
                  <a:gd name="connsiteY2" fmla="*/ 58713 h 364874"/>
                  <a:gd name="connsiteX3" fmla="*/ 1172633 w 1172633"/>
                  <a:gd name="connsiteY3" fmla="*/ 352175 h 364874"/>
                  <a:gd name="connsiteX0" fmla="*/ 0 w 1172633"/>
                  <a:gd name="connsiteY0" fmla="*/ 334875 h 334875"/>
                  <a:gd name="connsiteX1" fmla="*/ 278771 w 1172633"/>
                  <a:gd name="connsiteY1" fmla="*/ 55061 h 334875"/>
                  <a:gd name="connsiteX2" fmla="*/ 850823 w 1172633"/>
                  <a:gd name="connsiteY2" fmla="*/ 28714 h 334875"/>
                  <a:gd name="connsiteX3" fmla="*/ 1172633 w 1172633"/>
                  <a:gd name="connsiteY3" fmla="*/ 322176 h 334875"/>
                  <a:gd name="connsiteX0" fmla="*/ 0 w 1172633"/>
                  <a:gd name="connsiteY0" fmla="*/ 311546 h 311546"/>
                  <a:gd name="connsiteX1" fmla="*/ 278771 w 1172633"/>
                  <a:gd name="connsiteY1" fmla="*/ 31732 h 311546"/>
                  <a:gd name="connsiteX2" fmla="*/ 850823 w 1172633"/>
                  <a:gd name="connsiteY2" fmla="*/ 36292 h 311546"/>
                  <a:gd name="connsiteX3" fmla="*/ 1172633 w 1172633"/>
                  <a:gd name="connsiteY3" fmla="*/ 298847 h 311546"/>
                  <a:gd name="connsiteX0" fmla="*/ 0 w 1172633"/>
                  <a:gd name="connsiteY0" fmla="*/ 303132 h 303132"/>
                  <a:gd name="connsiteX1" fmla="*/ 278771 w 1172633"/>
                  <a:gd name="connsiteY1" fmla="*/ 23318 h 303132"/>
                  <a:gd name="connsiteX2" fmla="*/ 850823 w 1172633"/>
                  <a:gd name="connsiteY2" fmla="*/ 27878 h 303132"/>
                  <a:gd name="connsiteX3" fmla="*/ 1096156 w 1172633"/>
                  <a:gd name="connsiteY3" fmla="*/ 127992 h 303132"/>
                  <a:gd name="connsiteX4" fmla="*/ 1172633 w 1172633"/>
                  <a:gd name="connsiteY4" fmla="*/ 290433 h 303132"/>
                  <a:gd name="connsiteX0" fmla="*/ 0 w 1172633"/>
                  <a:gd name="connsiteY0" fmla="*/ 319182 h 319182"/>
                  <a:gd name="connsiteX1" fmla="*/ 278771 w 1172633"/>
                  <a:gd name="connsiteY1" fmla="*/ 39368 h 319182"/>
                  <a:gd name="connsiteX2" fmla="*/ 663882 w 1172633"/>
                  <a:gd name="connsiteY2" fmla="*/ 13021 h 319182"/>
                  <a:gd name="connsiteX3" fmla="*/ 1096156 w 1172633"/>
                  <a:gd name="connsiteY3" fmla="*/ 144042 h 319182"/>
                  <a:gd name="connsiteX4" fmla="*/ 1172633 w 1172633"/>
                  <a:gd name="connsiteY4" fmla="*/ 306483 h 319182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72633"/>
                  <a:gd name="connsiteY0" fmla="*/ 315859 h 315859"/>
                  <a:gd name="connsiteX1" fmla="*/ 278771 w 1172633"/>
                  <a:gd name="connsiteY1" fmla="*/ 36045 h 315859"/>
                  <a:gd name="connsiteX2" fmla="*/ 663882 w 1172633"/>
                  <a:gd name="connsiteY2" fmla="*/ 9698 h 315859"/>
                  <a:gd name="connsiteX3" fmla="*/ 1028177 w 1172633"/>
                  <a:gd name="connsiteY3" fmla="*/ 92642 h 315859"/>
                  <a:gd name="connsiteX4" fmla="*/ 1172633 w 1172633"/>
                  <a:gd name="connsiteY4" fmla="*/ 303160 h 315859"/>
                  <a:gd name="connsiteX0" fmla="*/ 0 w 1182616"/>
                  <a:gd name="connsiteY0" fmla="*/ 320149 h 320149"/>
                  <a:gd name="connsiteX1" fmla="*/ 278771 w 1182616"/>
                  <a:gd name="connsiteY1" fmla="*/ 40335 h 320149"/>
                  <a:gd name="connsiteX2" fmla="*/ 663882 w 1182616"/>
                  <a:gd name="connsiteY2" fmla="*/ 13988 h 320149"/>
                  <a:gd name="connsiteX3" fmla="*/ 1108901 w 1182616"/>
                  <a:gd name="connsiteY3" fmla="*/ 158746 h 320149"/>
                  <a:gd name="connsiteX4" fmla="*/ 1172633 w 1182616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20149 h 320149"/>
                  <a:gd name="connsiteX1" fmla="*/ 278771 w 1172633"/>
                  <a:gd name="connsiteY1" fmla="*/ 40335 h 320149"/>
                  <a:gd name="connsiteX2" fmla="*/ 663882 w 1172633"/>
                  <a:gd name="connsiteY2" fmla="*/ 13988 h 320149"/>
                  <a:gd name="connsiteX3" fmla="*/ 1108901 w 1172633"/>
                  <a:gd name="connsiteY3" fmla="*/ 158746 h 320149"/>
                  <a:gd name="connsiteX4" fmla="*/ 1172633 w 1172633"/>
                  <a:gd name="connsiteY4" fmla="*/ 307450 h 320149"/>
                  <a:gd name="connsiteX0" fmla="*/ 0 w 1172633"/>
                  <a:gd name="connsiteY0" fmla="*/ 313117 h 313117"/>
                  <a:gd name="connsiteX1" fmla="*/ 278771 w 1172633"/>
                  <a:gd name="connsiteY1" fmla="*/ 33303 h 313117"/>
                  <a:gd name="connsiteX2" fmla="*/ 663882 w 1172633"/>
                  <a:gd name="connsiteY2" fmla="*/ 6956 h 313117"/>
                  <a:gd name="connsiteX3" fmla="*/ 1108901 w 1172633"/>
                  <a:gd name="connsiteY3" fmla="*/ 151714 h 313117"/>
                  <a:gd name="connsiteX4" fmla="*/ 1172633 w 1172633"/>
                  <a:gd name="connsiteY4" fmla="*/ 300418 h 313117"/>
                  <a:gd name="connsiteX0" fmla="*/ 0 w 1172633"/>
                  <a:gd name="connsiteY0" fmla="*/ 306596 h 306596"/>
                  <a:gd name="connsiteX1" fmla="*/ 278771 w 1172633"/>
                  <a:gd name="connsiteY1" fmla="*/ 26782 h 306596"/>
                  <a:gd name="connsiteX2" fmla="*/ 663882 w 1172633"/>
                  <a:gd name="connsiteY2" fmla="*/ 435 h 306596"/>
                  <a:gd name="connsiteX3" fmla="*/ 1108901 w 1172633"/>
                  <a:gd name="connsiteY3" fmla="*/ 145193 h 306596"/>
                  <a:gd name="connsiteX4" fmla="*/ 1172633 w 1172633"/>
                  <a:gd name="connsiteY4" fmla="*/ 293897 h 306596"/>
                  <a:gd name="connsiteX0" fmla="*/ 0 w 1172633"/>
                  <a:gd name="connsiteY0" fmla="*/ 319902 h 319902"/>
                  <a:gd name="connsiteX1" fmla="*/ 278771 w 1172633"/>
                  <a:gd name="connsiteY1" fmla="*/ 40088 h 319902"/>
                  <a:gd name="connsiteX2" fmla="*/ 591655 w 1172633"/>
                  <a:gd name="connsiteY2" fmla="*/ 3438 h 319902"/>
                  <a:gd name="connsiteX3" fmla="*/ 1108901 w 1172633"/>
                  <a:gd name="connsiteY3" fmla="*/ 158499 h 319902"/>
                  <a:gd name="connsiteX4" fmla="*/ 1172633 w 1172633"/>
                  <a:gd name="connsiteY4" fmla="*/ 307203 h 319902"/>
                  <a:gd name="connsiteX0" fmla="*/ 0 w 1172633"/>
                  <a:gd name="connsiteY0" fmla="*/ 316716 h 316716"/>
                  <a:gd name="connsiteX1" fmla="*/ 278771 w 1172633"/>
                  <a:gd name="connsiteY1" fmla="*/ 36902 h 316716"/>
                  <a:gd name="connsiteX2" fmla="*/ 591655 w 1172633"/>
                  <a:gd name="connsiteY2" fmla="*/ 252 h 316716"/>
                  <a:gd name="connsiteX3" fmla="*/ 1108901 w 1172633"/>
                  <a:gd name="connsiteY3" fmla="*/ 155313 h 316716"/>
                  <a:gd name="connsiteX4" fmla="*/ 1172633 w 1172633"/>
                  <a:gd name="connsiteY4" fmla="*/ 304017 h 316716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7479 h 317479"/>
                  <a:gd name="connsiteX1" fmla="*/ 278771 w 1172633"/>
                  <a:gd name="connsiteY1" fmla="*/ 37665 h 317479"/>
                  <a:gd name="connsiteX2" fmla="*/ 719114 w 1172633"/>
                  <a:gd name="connsiteY2" fmla="*/ 4449 h 317479"/>
                  <a:gd name="connsiteX3" fmla="*/ 1108901 w 1172633"/>
                  <a:gd name="connsiteY3" fmla="*/ 156076 h 317479"/>
                  <a:gd name="connsiteX4" fmla="*/ 1172633 w 1172633"/>
                  <a:gd name="connsiteY4" fmla="*/ 304780 h 317479"/>
                  <a:gd name="connsiteX0" fmla="*/ 0 w 1172633"/>
                  <a:gd name="connsiteY0" fmla="*/ 313276 h 313276"/>
                  <a:gd name="connsiteX1" fmla="*/ 278771 w 1172633"/>
                  <a:gd name="connsiteY1" fmla="*/ 33462 h 313276"/>
                  <a:gd name="connsiteX2" fmla="*/ 719114 w 1172633"/>
                  <a:gd name="connsiteY2" fmla="*/ 246 h 313276"/>
                  <a:gd name="connsiteX3" fmla="*/ 1108901 w 1172633"/>
                  <a:gd name="connsiteY3" fmla="*/ 151873 h 313276"/>
                  <a:gd name="connsiteX4" fmla="*/ 1172633 w 1172633"/>
                  <a:gd name="connsiteY4" fmla="*/ 300577 h 313276"/>
                  <a:gd name="connsiteX0" fmla="*/ 0 w 1172633"/>
                  <a:gd name="connsiteY0" fmla="*/ 319211 h 319211"/>
                  <a:gd name="connsiteX1" fmla="*/ 278771 w 1172633"/>
                  <a:gd name="connsiteY1" fmla="*/ 39397 h 319211"/>
                  <a:gd name="connsiteX2" fmla="*/ 719114 w 1172633"/>
                  <a:gd name="connsiteY2" fmla="*/ 6181 h 319211"/>
                  <a:gd name="connsiteX3" fmla="*/ 1080223 w 1172633"/>
                  <a:gd name="connsiteY3" fmla="*/ 162960 h 319211"/>
                  <a:gd name="connsiteX4" fmla="*/ 1172633 w 1172633"/>
                  <a:gd name="connsiteY4" fmla="*/ 306512 h 319211"/>
                  <a:gd name="connsiteX0" fmla="*/ 0 w 1172633"/>
                  <a:gd name="connsiteY0" fmla="*/ 319782 h 319782"/>
                  <a:gd name="connsiteX1" fmla="*/ 93473 w 1172633"/>
                  <a:gd name="connsiteY1" fmla="*/ 143784 h 319782"/>
                  <a:gd name="connsiteX2" fmla="*/ 278771 w 1172633"/>
                  <a:gd name="connsiteY2" fmla="*/ 39968 h 319782"/>
                  <a:gd name="connsiteX3" fmla="*/ 719114 w 1172633"/>
                  <a:gd name="connsiteY3" fmla="*/ 6752 h 319782"/>
                  <a:gd name="connsiteX4" fmla="*/ 1080223 w 1172633"/>
                  <a:gd name="connsiteY4" fmla="*/ 163531 h 319782"/>
                  <a:gd name="connsiteX5" fmla="*/ 1172633 w 1172633"/>
                  <a:gd name="connsiteY5" fmla="*/ 307083 h 319782"/>
                  <a:gd name="connsiteX0" fmla="*/ 0 w 1172633"/>
                  <a:gd name="connsiteY0" fmla="*/ 329102 h 329102"/>
                  <a:gd name="connsiteX1" fmla="*/ 93473 w 1172633"/>
                  <a:gd name="connsiteY1" fmla="*/ 153104 h 329102"/>
                  <a:gd name="connsiteX2" fmla="*/ 278771 w 1172633"/>
                  <a:gd name="connsiteY2" fmla="*/ 49288 h 329102"/>
                  <a:gd name="connsiteX3" fmla="*/ 498158 w 1172633"/>
                  <a:gd name="connsiteY3" fmla="*/ 8872 h 329102"/>
                  <a:gd name="connsiteX4" fmla="*/ 719114 w 1172633"/>
                  <a:gd name="connsiteY4" fmla="*/ 16072 h 329102"/>
                  <a:gd name="connsiteX5" fmla="*/ 1080223 w 1172633"/>
                  <a:gd name="connsiteY5" fmla="*/ 172851 h 329102"/>
                  <a:gd name="connsiteX6" fmla="*/ 1172633 w 1172633"/>
                  <a:gd name="connsiteY6" fmla="*/ 316403 h 329102"/>
                  <a:gd name="connsiteX0" fmla="*/ 0 w 1172633"/>
                  <a:gd name="connsiteY0" fmla="*/ 327027 h 327027"/>
                  <a:gd name="connsiteX1" fmla="*/ 93473 w 1172633"/>
                  <a:gd name="connsiteY1" fmla="*/ 151029 h 327027"/>
                  <a:gd name="connsiteX2" fmla="*/ 278771 w 1172633"/>
                  <a:gd name="connsiteY2" fmla="*/ 47213 h 327027"/>
                  <a:gd name="connsiteX3" fmla="*/ 498158 w 1172633"/>
                  <a:gd name="connsiteY3" fmla="*/ 6797 h 327027"/>
                  <a:gd name="connsiteX4" fmla="*/ 654296 w 1172633"/>
                  <a:gd name="connsiteY4" fmla="*/ 6797 h 327027"/>
                  <a:gd name="connsiteX5" fmla="*/ 719114 w 1172633"/>
                  <a:gd name="connsiteY5" fmla="*/ 13997 h 327027"/>
                  <a:gd name="connsiteX6" fmla="*/ 1080223 w 1172633"/>
                  <a:gd name="connsiteY6" fmla="*/ 170776 h 327027"/>
                  <a:gd name="connsiteX7" fmla="*/ 1172633 w 1172633"/>
                  <a:gd name="connsiteY7" fmla="*/ 314328 h 327027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19114 w 1172633"/>
                  <a:gd name="connsiteY5" fmla="*/ 11049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4079 h 324079"/>
                  <a:gd name="connsiteX1" fmla="*/ 93473 w 1172633"/>
                  <a:gd name="connsiteY1" fmla="*/ 148081 h 324079"/>
                  <a:gd name="connsiteX2" fmla="*/ 278771 w 1172633"/>
                  <a:gd name="connsiteY2" fmla="*/ 44265 h 324079"/>
                  <a:gd name="connsiteX3" fmla="*/ 498158 w 1172633"/>
                  <a:gd name="connsiteY3" fmla="*/ 3849 h 324079"/>
                  <a:gd name="connsiteX4" fmla="*/ 654296 w 1172633"/>
                  <a:gd name="connsiteY4" fmla="*/ 3849 h 324079"/>
                  <a:gd name="connsiteX5" fmla="*/ 744606 w 1172633"/>
                  <a:gd name="connsiteY5" fmla="*/ 5898 h 324079"/>
                  <a:gd name="connsiteX6" fmla="*/ 877350 w 1172633"/>
                  <a:gd name="connsiteY6" fmla="*/ 45058 h 324079"/>
                  <a:gd name="connsiteX7" fmla="*/ 1080223 w 1172633"/>
                  <a:gd name="connsiteY7" fmla="*/ 167828 h 324079"/>
                  <a:gd name="connsiteX8" fmla="*/ 1172633 w 1172633"/>
                  <a:gd name="connsiteY8" fmla="*/ 311380 h 324079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98158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78771 w 1172633"/>
                  <a:gd name="connsiteY2" fmla="*/ 46583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877350 w 1172633"/>
                  <a:gd name="connsiteY6" fmla="*/ 47376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93473 w 1172633"/>
                  <a:gd name="connsiteY1" fmla="*/ 150399 h 326397"/>
                  <a:gd name="connsiteX2" fmla="*/ 230974 w 1172633"/>
                  <a:gd name="connsiteY2" fmla="*/ 49158 h 326397"/>
                  <a:gd name="connsiteX3" fmla="*/ 453547 w 1172633"/>
                  <a:gd name="connsiteY3" fmla="*/ 6167 h 326397"/>
                  <a:gd name="connsiteX4" fmla="*/ 625617 w 1172633"/>
                  <a:gd name="connsiteY4" fmla="*/ 1016 h 326397"/>
                  <a:gd name="connsiteX5" fmla="*/ 744606 w 1172633"/>
                  <a:gd name="connsiteY5" fmla="*/ 8216 h 326397"/>
                  <a:gd name="connsiteX6" fmla="*/ 944266 w 1172633"/>
                  <a:gd name="connsiteY6" fmla="*/ 60254 h 326397"/>
                  <a:gd name="connsiteX7" fmla="*/ 1080223 w 1172633"/>
                  <a:gd name="connsiteY7" fmla="*/ 170146 h 326397"/>
                  <a:gd name="connsiteX8" fmla="*/ 1172633 w 1172633"/>
                  <a:gd name="connsiteY8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72633"/>
                  <a:gd name="connsiteY0" fmla="*/ 326397 h 326397"/>
                  <a:gd name="connsiteX1" fmla="*/ 36116 w 1172633"/>
                  <a:gd name="connsiteY1" fmla="*/ 232818 h 326397"/>
                  <a:gd name="connsiteX2" fmla="*/ 93473 w 1172633"/>
                  <a:gd name="connsiteY2" fmla="*/ 150399 h 326397"/>
                  <a:gd name="connsiteX3" fmla="*/ 230974 w 1172633"/>
                  <a:gd name="connsiteY3" fmla="*/ 49158 h 326397"/>
                  <a:gd name="connsiteX4" fmla="*/ 453547 w 1172633"/>
                  <a:gd name="connsiteY4" fmla="*/ 6167 h 326397"/>
                  <a:gd name="connsiteX5" fmla="*/ 625617 w 1172633"/>
                  <a:gd name="connsiteY5" fmla="*/ 1016 h 326397"/>
                  <a:gd name="connsiteX6" fmla="*/ 744606 w 1172633"/>
                  <a:gd name="connsiteY6" fmla="*/ 8216 h 326397"/>
                  <a:gd name="connsiteX7" fmla="*/ 944266 w 1172633"/>
                  <a:gd name="connsiteY7" fmla="*/ 60254 h 326397"/>
                  <a:gd name="connsiteX8" fmla="*/ 1080223 w 1172633"/>
                  <a:gd name="connsiteY8" fmla="*/ 170146 h 326397"/>
                  <a:gd name="connsiteX9" fmla="*/ 1172633 w 1172633"/>
                  <a:gd name="connsiteY9" fmla="*/ 313698 h 326397"/>
                  <a:gd name="connsiteX0" fmla="*/ 0 w 1156701"/>
                  <a:gd name="connsiteY0" fmla="*/ 334124 h 334124"/>
                  <a:gd name="connsiteX1" fmla="*/ 20184 w 1156701"/>
                  <a:gd name="connsiteY1" fmla="*/ 232818 h 334124"/>
                  <a:gd name="connsiteX2" fmla="*/ 77541 w 1156701"/>
                  <a:gd name="connsiteY2" fmla="*/ 150399 h 334124"/>
                  <a:gd name="connsiteX3" fmla="*/ 215042 w 1156701"/>
                  <a:gd name="connsiteY3" fmla="*/ 49158 h 334124"/>
                  <a:gd name="connsiteX4" fmla="*/ 437615 w 1156701"/>
                  <a:gd name="connsiteY4" fmla="*/ 6167 h 334124"/>
                  <a:gd name="connsiteX5" fmla="*/ 609685 w 1156701"/>
                  <a:gd name="connsiteY5" fmla="*/ 1016 h 334124"/>
                  <a:gd name="connsiteX6" fmla="*/ 728674 w 1156701"/>
                  <a:gd name="connsiteY6" fmla="*/ 8216 h 334124"/>
                  <a:gd name="connsiteX7" fmla="*/ 928334 w 1156701"/>
                  <a:gd name="connsiteY7" fmla="*/ 60254 h 334124"/>
                  <a:gd name="connsiteX8" fmla="*/ 1064291 w 1156701"/>
                  <a:gd name="connsiteY8" fmla="*/ 170146 h 334124"/>
                  <a:gd name="connsiteX9" fmla="*/ 1156701 w 1156701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4124 h 334124"/>
                  <a:gd name="connsiteX1" fmla="*/ 20831 w 1157348"/>
                  <a:gd name="connsiteY1" fmla="*/ 232818 h 334124"/>
                  <a:gd name="connsiteX2" fmla="*/ 78188 w 1157348"/>
                  <a:gd name="connsiteY2" fmla="*/ 150399 h 334124"/>
                  <a:gd name="connsiteX3" fmla="*/ 215689 w 1157348"/>
                  <a:gd name="connsiteY3" fmla="*/ 49158 h 334124"/>
                  <a:gd name="connsiteX4" fmla="*/ 438262 w 1157348"/>
                  <a:gd name="connsiteY4" fmla="*/ 6167 h 334124"/>
                  <a:gd name="connsiteX5" fmla="*/ 610332 w 1157348"/>
                  <a:gd name="connsiteY5" fmla="*/ 1016 h 334124"/>
                  <a:gd name="connsiteX6" fmla="*/ 729321 w 1157348"/>
                  <a:gd name="connsiteY6" fmla="*/ 8216 h 334124"/>
                  <a:gd name="connsiteX7" fmla="*/ 928981 w 1157348"/>
                  <a:gd name="connsiteY7" fmla="*/ 60254 h 334124"/>
                  <a:gd name="connsiteX8" fmla="*/ 1064938 w 1157348"/>
                  <a:gd name="connsiteY8" fmla="*/ 170146 h 334124"/>
                  <a:gd name="connsiteX9" fmla="*/ 1157348 w 1157348"/>
                  <a:gd name="connsiteY9" fmla="*/ 313698 h 334124"/>
                  <a:gd name="connsiteX0" fmla="*/ 647 w 1157348"/>
                  <a:gd name="connsiteY0" fmla="*/ 336468 h 336468"/>
                  <a:gd name="connsiteX1" fmla="*/ 20831 w 1157348"/>
                  <a:gd name="connsiteY1" fmla="*/ 235162 h 336468"/>
                  <a:gd name="connsiteX2" fmla="*/ 78188 w 1157348"/>
                  <a:gd name="connsiteY2" fmla="*/ 152743 h 336468"/>
                  <a:gd name="connsiteX3" fmla="*/ 215689 w 1157348"/>
                  <a:gd name="connsiteY3" fmla="*/ 51502 h 336468"/>
                  <a:gd name="connsiteX4" fmla="*/ 610332 w 1157348"/>
                  <a:gd name="connsiteY4" fmla="*/ 3360 h 336468"/>
                  <a:gd name="connsiteX5" fmla="*/ 729321 w 1157348"/>
                  <a:gd name="connsiteY5" fmla="*/ 10560 h 336468"/>
                  <a:gd name="connsiteX6" fmla="*/ 928981 w 1157348"/>
                  <a:gd name="connsiteY6" fmla="*/ 62598 h 336468"/>
                  <a:gd name="connsiteX7" fmla="*/ 1064938 w 1157348"/>
                  <a:gd name="connsiteY7" fmla="*/ 172490 h 336468"/>
                  <a:gd name="connsiteX8" fmla="*/ 1157348 w 1157348"/>
                  <a:gd name="connsiteY8" fmla="*/ 316042 h 336468"/>
                  <a:gd name="connsiteX0" fmla="*/ 647 w 1157348"/>
                  <a:gd name="connsiteY0" fmla="*/ 333205 h 333205"/>
                  <a:gd name="connsiteX1" fmla="*/ 20831 w 1157348"/>
                  <a:gd name="connsiteY1" fmla="*/ 231899 h 333205"/>
                  <a:gd name="connsiteX2" fmla="*/ 78188 w 1157348"/>
                  <a:gd name="connsiteY2" fmla="*/ 149480 h 333205"/>
                  <a:gd name="connsiteX3" fmla="*/ 215689 w 1157348"/>
                  <a:gd name="connsiteY3" fmla="*/ 48239 h 333205"/>
                  <a:gd name="connsiteX4" fmla="*/ 610332 w 1157348"/>
                  <a:gd name="connsiteY4" fmla="*/ 97 h 333205"/>
                  <a:gd name="connsiteX5" fmla="*/ 928981 w 1157348"/>
                  <a:gd name="connsiteY5" fmla="*/ 59335 h 333205"/>
                  <a:gd name="connsiteX6" fmla="*/ 1064938 w 1157348"/>
                  <a:gd name="connsiteY6" fmla="*/ 169227 h 333205"/>
                  <a:gd name="connsiteX7" fmla="*/ 1157348 w 1157348"/>
                  <a:gd name="connsiteY7" fmla="*/ 312779 h 333205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97 h 333297"/>
                  <a:gd name="connsiteX1" fmla="*/ 24805 w 1161322"/>
                  <a:gd name="connsiteY1" fmla="*/ 231991 h 333297"/>
                  <a:gd name="connsiteX2" fmla="*/ 219663 w 1161322"/>
                  <a:gd name="connsiteY2" fmla="*/ 48331 h 333297"/>
                  <a:gd name="connsiteX3" fmla="*/ 614306 w 1161322"/>
                  <a:gd name="connsiteY3" fmla="*/ 189 h 333297"/>
                  <a:gd name="connsiteX4" fmla="*/ 932955 w 1161322"/>
                  <a:gd name="connsiteY4" fmla="*/ 59427 h 333297"/>
                  <a:gd name="connsiteX5" fmla="*/ 1068912 w 1161322"/>
                  <a:gd name="connsiteY5" fmla="*/ 169319 h 333297"/>
                  <a:gd name="connsiteX6" fmla="*/ 1161322 w 1161322"/>
                  <a:gd name="connsiteY6" fmla="*/ 312871 h 333297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4621 w 1161322"/>
                  <a:gd name="connsiteY0" fmla="*/ 333248 h 333248"/>
                  <a:gd name="connsiteX1" fmla="*/ 24805 w 1161322"/>
                  <a:gd name="connsiteY1" fmla="*/ 201036 h 333248"/>
                  <a:gd name="connsiteX2" fmla="*/ 219663 w 1161322"/>
                  <a:gd name="connsiteY2" fmla="*/ 48282 h 333248"/>
                  <a:gd name="connsiteX3" fmla="*/ 614306 w 1161322"/>
                  <a:gd name="connsiteY3" fmla="*/ 140 h 333248"/>
                  <a:gd name="connsiteX4" fmla="*/ 932955 w 1161322"/>
                  <a:gd name="connsiteY4" fmla="*/ 59378 h 333248"/>
                  <a:gd name="connsiteX5" fmla="*/ 1068912 w 1161322"/>
                  <a:gd name="connsiteY5" fmla="*/ 169270 h 333248"/>
                  <a:gd name="connsiteX6" fmla="*/ 1161322 w 1161322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3248 h 333248"/>
                  <a:gd name="connsiteX1" fmla="*/ 20898 w 1157415"/>
                  <a:gd name="connsiteY1" fmla="*/ 201036 h 333248"/>
                  <a:gd name="connsiteX2" fmla="*/ 215756 w 1157415"/>
                  <a:gd name="connsiteY2" fmla="*/ 48282 h 333248"/>
                  <a:gd name="connsiteX3" fmla="*/ 610399 w 1157415"/>
                  <a:gd name="connsiteY3" fmla="*/ 140 h 333248"/>
                  <a:gd name="connsiteX4" fmla="*/ 929048 w 1157415"/>
                  <a:gd name="connsiteY4" fmla="*/ 59378 h 333248"/>
                  <a:gd name="connsiteX5" fmla="*/ 1065005 w 1157415"/>
                  <a:gd name="connsiteY5" fmla="*/ 169270 h 333248"/>
                  <a:gd name="connsiteX6" fmla="*/ 1157415 w 1157415"/>
                  <a:gd name="connsiteY6" fmla="*/ 312822 h 33324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29048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065005 w 1157415"/>
                  <a:gd name="connsiteY5" fmla="*/ 171830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10678 w 1157415"/>
                  <a:gd name="connsiteY6" fmla="*/ 175264 h 335808"/>
                  <a:gd name="connsiteX7" fmla="*/ 1157415 w 1157415"/>
                  <a:gd name="connsiteY7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4540 w 1157415"/>
                  <a:gd name="connsiteY4" fmla="*/ 61938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5808 h 335808"/>
                  <a:gd name="connsiteX1" fmla="*/ 20898 w 1157415"/>
                  <a:gd name="connsiteY1" fmla="*/ 203596 h 335808"/>
                  <a:gd name="connsiteX2" fmla="*/ 215756 w 1157415"/>
                  <a:gd name="connsiteY2" fmla="*/ 50842 h 335808"/>
                  <a:gd name="connsiteX3" fmla="*/ 578534 w 1157415"/>
                  <a:gd name="connsiteY3" fmla="*/ 125 h 335808"/>
                  <a:gd name="connsiteX4" fmla="*/ 957727 w 1157415"/>
                  <a:gd name="connsiteY4" fmla="*/ 41333 h 335808"/>
                  <a:gd name="connsiteX5" fmla="*/ 1100056 w 1157415"/>
                  <a:gd name="connsiteY5" fmla="*/ 151225 h 335808"/>
                  <a:gd name="connsiteX6" fmla="*/ 1157415 w 1157415"/>
                  <a:gd name="connsiteY6" fmla="*/ 315382 h 335808"/>
                  <a:gd name="connsiteX0" fmla="*/ 714 w 1157415"/>
                  <a:gd name="connsiteY0" fmla="*/ 338947 h 338947"/>
                  <a:gd name="connsiteX1" fmla="*/ 20898 w 1157415"/>
                  <a:gd name="connsiteY1" fmla="*/ 206735 h 338947"/>
                  <a:gd name="connsiteX2" fmla="*/ 206737 w 1157415"/>
                  <a:gd name="connsiteY2" fmla="*/ 24074 h 338947"/>
                  <a:gd name="connsiteX3" fmla="*/ 578534 w 1157415"/>
                  <a:gd name="connsiteY3" fmla="*/ 3264 h 338947"/>
                  <a:gd name="connsiteX4" fmla="*/ 957727 w 1157415"/>
                  <a:gd name="connsiteY4" fmla="*/ 44472 h 338947"/>
                  <a:gd name="connsiteX5" fmla="*/ 1100056 w 1157415"/>
                  <a:gd name="connsiteY5" fmla="*/ 154364 h 338947"/>
                  <a:gd name="connsiteX6" fmla="*/ 1157415 w 1157415"/>
                  <a:gd name="connsiteY6" fmla="*/ 318521 h 338947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957727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5191 h 325191"/>
                  <a:gd name="connsiteX1" fmla="*/ 20898 w 1157415"/>
                  <a:gd name="connsiteY1" fmla="*/ 192979 h 325191"/>
                  <a:gd name="connsiteX2" fmla="*/ 206737 w 1157415"/>
                  <a:gd name="connsiteY2" fmla="*/ 10318 h 325191"/>
                  <a:gd name="connsiteX3" fmla="*/ 578534 w 1157415"/>
                  <a:gd name="connsiteY3" fmla="*/ 22738 h 325191"/>
                  <a:gd name="connsiteX4" fmla="*/ 882570 w 1157415"/>
                  <a:gd name="connsiteY4" fmla="*/ 30716 h 325191"/>
                  <a:gd name="connsiteX5" fmla="*/ 1100056 w 1157415"/>
                  <a:gd name="connsiteY5" fmla="*/ 140608 h 325191"/>
                  <a:gd name="connsiteX6" fmla="*/ 1157415 w 1157415"/>
                  <a:gd name="connsiteY6" fmla="*/ 304765 h 325191"/>
                  <a:gd name="connsiteX0" fmla="*/ 714 w 1157415"/>
                  <a:gd name="connsiteY0" fmla="*/ 322428 h 322428"/>
                  <a:gd name="connsiteX1" fmla="*/ 20898 w 1157415"/>
                  <a:gd name="connsiteY1" fmla="*/ 190216 h 322428"/>
                  <a:gd name="connsiteX2" fmla="*/ 206737 w 1157415"/>
                  <a:gd name="connsiteY2" fmla="*/ 7555 h 322428"/>
                  <a:gd name="connsiteX3" fmla="*/ 578534 w 1157415"/>
                  <a:gd name="connsiteY3" fmla="*/ 33267 h 322428"/>
                  <a:gd name="connsiteX4" fmla="*/ 882570 w 1157415"/>
                  <a:gd name="connsiteY4" fmla="*/ 27953 h 322428"/>
                  <a:gd name="connsiteX5" fmla="*/ 1100056 w 1157415"/>
                  <a:gd name="connsiteY5" fmla="*/ 137845 h 322428"/>
                  <a:gd name="connsiteX6" fmla="*/ 1157415 w 1157415"/>
                  <a:gd name="connsiteY6" fmla="*/ 302002 h 322428"/>
                  <a:gd name="connsiteX0" fmla="*/ 714 w 1157415"/>
                  <a:gd name="connsiteY0" fmla="*/ 324409 h 324409"/>
                  <a:gd name="connsiteX1" fmla="*/ 20898 w 1157415"/>
                  <a:gd name="connsiteY1" fmla="*/ 192197 h 324409"/>
                  <a:gd name="connsiteX2" fmla="*/ 206737 w 1157415"/>
                  <a:gd name="connsiteY2" fmla="*/ 9536 h 324409"/>
                  <a:gd name="connsiteX3" fmla="*/ 578534 w 1157415"/>
                  <a:gd name="connsiteY3" fmla="*/ 25279 h 324409"/>
                  <a:gd name="connsiteX4" fmla="*/ 882570 w 1157415"/>
                  <a:gd name="connsiteY4" fmla="*/ 29934 h 324409"/>
                  <a:gd name="connsiteX5" fmla="*/ 1100056 w 1157415"/>
                  <a:gd name="connsiteY5" fmla="*/ 139826 h 324409"/>
                  <a:gd name="connsiteX6" fmla="*/ 1157415 w 1157415"/>
                  <a:gd name="connsiteY6" fmla="*/ 303983 h 324409"/>
                  <a:gd name="connsiteX0" fmla="*/ 714 w 1157415"/>
                  <a:gd name="connsiteY0" fmla="*/ 314945 h 314945"/>
                  <a:gd name="connsiteX1" fmla="*/ 20898 w 1157415"/>
                  <a:gd name="connsiteY1" fmla="*/ 182733 h 314945"/>
                  <a:gd name="connsiteX2" fmla="*/ 206737 w 1157415"/>
                  <a:gd name="connsiteY2" fmla="*/ 72 h 314945"/>
                  <a:gd name="connsiteX3" fmla="*/ 578534 w 1157415"/>
                  <a:gd name="connsiteY3" fmla="*/ 15815 h 314945"/>
                  <a:gd name="connsiteX4" fmla="*/ 882570 w 1157415"/>
                  <a:gd name="connsiteY4" fmla="*/ 20470 h 314945"/>
                  <a:gd name="connsiteX5" fmla="*/ 1100056 w 1157415"/>
                  <a:gd name="connsiteY5" fmla="*/ 130362 h 314945"/>
                  <a:gd name="connsiteX6" fmla="*/ 1157415 w 1157415"/>
                  <a:gd name="connsiteY6" fmla="*/ 294519 h 314945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08240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100056 w 1157415"/>
                  <a:gd name="connsiteY5" fmla="*/ 120321 h 304904"/>
                  <a:gd name="connsiteX6" fmla="*/ 1157415 w 1157415"/>
                  <a:gd name="connsiteY6" fmla="*/ 284478 h 304904"/>
                  <a:gd name="connsiteX0" fmla="*/ 714 w 1157415"/>
                  <a:gd name="connsiteY0" fmla="*/ 304904 h 304904"/>
                  <a:gd name="connsiteX1" fmla="*/ 20898 w 1157415"/>
                  <a:gd name="connsiteY1" fmla="*/ 172692 h 304904"/>
                  <a:gd name="connsiteX2" fmla="*/ 274378 w 1157415"/>
                  <a:gd name="connsiteY2" fmla="*/ 0 h 304904"/>
                  <a:gd name="connsiteX3" fmla="*/ 578534 w 1157415"/>
                  <a:gd name="connsiteY3" fmla="*/ 5774 h 304904"/>
                  <a:gd name="connsiteX4" fmla="*/ 882570 w 1157415"/>
                  <a:gd name="connsiteY4" fmla="*/ 10429 h 304904"/>
                  <a:gd name="connsiteX5" fmla="*/ 1066987 w 1157415"/>
                  <a:gd name="connsiteY5" fmla="*/ 95398 h 304904"/>
                  <a:gd name="connsiteX6" fmla="*/ 1157415 w 1157415"/>
                  <a:gd name="connsiteY6" fmla="*/ 284478 h 304904"/>
                  <a:gd name="connsiteX0" fmla="*/ 99 w 1156800"/>
                  <a:gd name="connsiteY0" fmla="*/ 311296 h 311296"/>
                  <a:gd name="connsiteX1" fmla="*/ 80409 w 1156800"/>
                  <a:gd name="connsiteY1" fmla="*/ 110963 h 311296"/>
                  <a:gd name="connsiteX2" fmla="*/ 273763 w 1156800"/>
                  <a:gd name="connsiteY2" fmla="*/ 6392 h 311296"/>
                  <a:gd name="connsiteX3" fmla="*/ 577919 w 1156800"/>
                  <a:gd name="connsiteY3" fmla="*/ 12166 h 311296"/>
                  <a:gd name="connsiteX4" fmla="*/ 881955 w 1156800"/>
                  <a:gd name="connsiteY4" fmla="*/ 16821 h 311296"/>
                  <a:gd name="connsiteX5" fmla="*/ 1066372 w 1156800"/>
                  <a:gd name="connsiteY5" fmla="*/ 101790 h 311296"/>
                  <a:gd name="connsiteX6" fmla="*/ 1156800 w 1156800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87 w 1156888"/>
                  <a:gd name="connsiteY0" fmla="*/ 311296 h 311296"/>
                  <a:gd name="connsiteX1" fmla="*/ 80497 w 1156888"/>
                  <a:gd name="connsiteY1" fmla="*/ 110963 h 311296"/>
                  <a:gd name="connsiteX2" fmla="*/ 273851 w 1156888"/>
                  <a:gd name="connsiteY2" fmla="*/ 6392 h 311296"/>
                  <a:gd name="connsiteX3" fmla="*/ 578007 w 1156888"/>
                  <a:gd name="connsiteY3" fmla="*/ 12166 h 311296"/>
                  <a:gd name="connsiteX4" fmla="*/ 882043 w 1156888"/>
                  <a:gd name="connsiteY4" fmla="*/ 16821 h 311296"/>
                  <a:gd name="connsiteX5" fmla="*/ 1066460 w 1156888"/>
                  <a:gd name="connsiteY5" fmla="*/ 101790 h 311296"/>
                  <a:gd name="connsiteX6" fmla="*/ 1156888 w 1156888"/>
                  <a:gd name="connsiteY6" fmla="*/ 290870 h 311296"/>
                  <a:gd name="connsiteX0" fmla="*/ 117 w 1156818"/>
                  <a:gd name="connsiteY0" fmla="*/ 311296 h 311296"/>
                  <a:gd name="connsiteX1" fmla="*/ 80427 w 1156818"/>
                  <a:gd name="connsiteY1" fmla="*/ 110963 h 311296"/>
                  <a:gd name="connsiteX2" fmla="*/ 273781 w 1156818"/>
                  <a:gd name="connsiteY2" fmla="*/ 6392 h 311296"/>
                  <a:gd name="connsiteX3" fmla="*/ 577937 w 1156818"/>
                  <a:gd name="connsiteY3" fmla="*/ 12166 h 311296"/>
                  <a:gd name="connsiteX4" fmla="*/ 881973 w 1156818"/>
                  <a:gd name="connsiteY4" fmla="*/ 16821 h 311296"/>
                  <a:gd name="connsiteX5" fmla="*/ 1066390 w 1156818"/>
                  <a:gd name="connsiteY5" fmla="*/ 101790 h 311296"/>
                  <a:gd name="connsiteX6" fmla="*/ 1156818 w 1156818"/>
                  <a:gd name="connsiteY6" fmla="*/ 290870 h 311296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21079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73781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5554 h 315554"/>
                  <a:gd name="connsiteX1" fmla="*/ 80427 w 1156818"/>
                  <a:gd name="connsiteY1" fmla="*/ 115221 h 315554"/>
                  <a:gd name="connsiteX2" fmla="*/ 264762 w 1156818"/>
                  <a:gd name="connsiteY2" fmla="*/ 10650 h 315554"/>
                  <a:gd name="connsiteX3" fmla="*/ 576434 w 1156818"/>
                  <a:gd name="connsiteY3" fmla="*/ 4793 h 315554"/>
                  <a:gd name="connsiteX4" fmla="*/ 881973 w 1156818"/>
                  <a:gd name="connsiteY4" fmla="*/ 12772 h 315554"/>
                  <a:gd name="connsiteX5" fmla="*/ 1066390 w 1156818"/>
                  <a:gd name="connsiteY5" fmla="*/ 106048 h 315554"/>
                  <a:gd name="connsiteX6" fmla="*/ 1156818 w 1156818"/>
                  <a:gd name="connsiteY6" fmla="*/ 295128 h 315554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9663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117 w 1156818"/>
                  <a:gd name="connsiteY0" fmla="*/ 312445 h 312445"/>
                  <a:gd name="connsiteX1" fmla="*/ 80427 w 1156818"/>
                  <a:gd name="connsiteY1" fmla="*/ 112112 h 312445"/>
                  <a:gd name="connsiteX2" fmla="*/ 264762 w 1156818"/>
                  <a:gd name="connsiteY2" fmla="*/ 7541 h 312445"/>
                  <a:gd name="connsiteX3" fmla="*/ 576434 w 1156818"/>
                  <a:gd name="connsiteY3" fmla="*/ 1684 h 312445"/>
                  <a:gd name="connsiteX4" fmla="*/ 881973 w 1156818"/>
                  <a:gd name="connsiteY4" fmla="*/ 1355 h 312445"/>
                  <a:gd name="connsiteX5" fmla="*/ 1066390 w 1156818"/>
                  <a:gd name="connsiteY5" fmla="*/ 102939 h 312445"/>
                  <a:gd name="connsiteX6" fmla="*/ 1156818 w 1156818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2445 h 312445"/>
                  <a:gd name="connsiteX1" fmla="*/ 80310 w 1156701"/>
                  <a:gd name="connsiteY1" fmla="*/ 112112 h 312445"/>
                  <a:gd name="connsiteX2" fmla="*/ 264645 w 1156701"/>
                  <a:gd name="connsiteY2" fmla="*/ 7541 h 312445"/>
                  <a:gd name="connsiteX3" fmla="*/ 576317 w 1156701"/>
                  <a:gd name="connsiteY3" fmla="*/ 1684 h 312445"/>
                  <a:gd name="connsiteX4" fmla="*/ 881856 w 1156701"/>
                  <a:gd name="connsiteY4" fmla="*/ 1355 h 312445"/>
                  <a:gd name="connsiteX5" fmla="*/ 1066273 w 1156701"/>
                  <a:gd name="connsiteY5" fmla="*/ 102939 h 312445"/>
                  <a:gd name="connsiteX6" fmla="*/ 1156701 w 1156701"/>
                  <a:gd name="connsiteY6" fmla="*/ 292019 h 312445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438 h 314438"/>
                  <a:gd name="connsiteX1" fmla="*/ 78807 w 1156701"/>
                  <a:gd name="connsiteY1" fmla="*/ 97490 h 314438"/>
                  <a:gd name="connsiteX2" fmla="*/ 264645 w 1156701"/>
                  <a:gd name="connsiteY2" fmla="*/ 9534 h 314438"/>
                  <a:gd name="connsiteX3" fmla="*/ 576317 w 1156701"/>
                  <a:gd name="connsiteY3" fmla="*/ 3677 h 314438"/>
                  <a:gd name="connsiteX4" fmla="*/ 881856 w 1156701"/>
                  <a:gd name="connsiteY4" fmla="*/ 3348 h 314438"/>
                  <a:gd name="connsiteX5" fmla="*/ 1066273 w 1156701"/>
                  <a:gd name="connsiteY5" fmla="*/ 104932 h 314438"/>
                  <a:gd name="connsiteX6" fmla="*/ 1156701 w 1156701"/>
                  <a:gd name="connsiteY6" fmla="*/ 294012 h 314438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4657 h 314657"/>
                  <a:gd name="connsiteX1" fmla="*/ 128410 w 1156701"/>
                  <a:gd name="connsiteY1" fmla="*/ 101032 h 314657"/>
                  <a:gd name="connsiteX2" fmla="*/ 264645 w 1156701"/>
                  <a:gd name="connsiteY2" fmla="*/ 9753 h 314657"/>
                  <a:gd name="connsiteX3" fmla="*/ 576317 w 1156701"/>
                  <a:gd name="connsiteY3" fmla="*/ 3896 h 314657"/>
                  <a:gd name="connsiteX4" fmla="*/ 881856 w 1156701"/>
                  <a:gd name="connsiteY4" fmla="*/ 3567 h 314657"/>
                  <a:gd name="connsiteX5" fmla="*/ 1066273 w 1156701"/>
                  <a:gd name="connsiteY5" fmla="*/ 105151 h 314657"/>
                  <a:gd name="connsiteX6" fmla="*/ 1156701 w 1156701"/>
                  <a:gd name="connsiteY6" fmla="*/ 294231 h 314657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3383 h 313383"/>
                  <a:gd name="connsiteX1" fmla="*/ 96844 w 1156701"/>
                  <a:gd name="connsiteY1" fmla="*/ 79820 h 313383"/>
                  <a:gd name="connsiteX2" fmla="*/ 264645 w 1156701"/>
                  <a:gd name="connsiteY2" fmla="*/ 8479 h 313383"/>
                  <a:gd name="connsiteX3" fmla="*/ 576317 w 1156701"/>
                  <a:gd name="connsiteY3" fmla="*/ 2622 h 313383"/>
                  <a:gd name="connsiteX4" fmla="*/ 881856 w 1156701"/>
                  <a:gd name="connsiteY4" fmla="*/ 2293 h 313383"/>
                  <a:gd name="connsiteX5" fmla="*/ 1066273 w 1156701"/>
                  <a:gd name="connsiteY5" fmla="*/ 103877 h 313383"/>
                  <a:gd name="connsiteX6" fmla="*/ 1156701 w 1156701"/>
                  <a:gd name="connsiteY6" fmla="*/ 292957 h 31338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6701"/>
                  <a:gd name="connsiteY0" fmla="*/ 314113 h 314113"/>
                  <a:gd name="connsiteX1" fmla="*/ 75800 w 1156701"/>
                  <a:gd name="connsiteY1" fmla="*/ 92180 h 314113"/>
                  <a:gd name="connsiteX2" fmla="*/ 264645 w 1156701"/>
                  <a:gd name="connsiteY2" fmla="*/ 9209 h 314113"/>
                  <a:gd name="connsiteX3" fmla="*/ 576317 w 1156701"/>
                  <a:gd name="connsiteY3" fmla="*/ 3352 h 314113"/>
                  <a:gd name="connsiteX4" fmla="*/ 881856 w 1156701"/>
                  <a:gd name="connsiteY4" fmla="*/ 3023 h 314113"/>
                  <a:gd name="connsiteX5" fmla="*/ 1066273 w 1156701"/>
                  <a:gd name="connsiteY5" fmla="*/ 104607 h 314113"/>
                  <a:gd name="connsiteX6" fmla="*/ 1156701 w 1156701"/>
                  <a:gd name="connsiteY6" fmla="*/ 293687 h 314113"/>
                  <a:gd name="connsiteX0" fmla="*/ 0 w 1153695"/>
                  <a:gd name="connsiteY0" fmla="*/ 290852 h 293687"/>
                  <a:gd name="connsiteX1" fmla="*/ 72794 w 1153695"/>
                  <a:gd name="connsiteY1" fmla="*/ 92180 h 293687"/>
                  <a:gd name="connsiteX2" fmla="*/ 261639 w 1153695"/>
                  <a:gd name="connsiteY2" fmla="*/ 9209 h 293687"/>
                  <a:gd name="connsiteX3" fmla="*/ 573311 w 1153695"/>
                  <a:gd name="connsiteY3" fmla="*/ 3352 h 293687"/>
                  <a:gd name="connsiteX4" fmla="*/ 878850 w 1153695"/>
                  <a:gd name="connsiteY4" fmla="*/ 3023 h 293687"/>
                  <a:gd name="connsiteX5" fmla="*/ 1063267 w 1153695"/>
                  <a:gd name="connsiteY5" fmla="*/ 104607 h 293687"/>
                  <a:gd name="connsiteX6" fmla="*/ 1153695 w 1153695"/>
                  <a:gd name="connsiteY6" fmla="*/ 293687 h 293687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063267 w 1153695"/>
                  <a:gd name="connsiteY5" fmla="*/ 104607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878850 w 1153695"/>
                  <a:gd name="connsiteY4" fmla="*/ 3023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105355 w 1153695"/>
                  <a:gd name="connsiteY5" fmla="*/ 100176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71042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55009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9160 h 299160"/>
                  <a:gd name="connsiteX1" fmla="*/ 72794 w 1153695"/>
                  <a:gd name="connsiteY1" fmla="*/ 92180 h 299160"/>
                  <a:gd name="connsiteX2" fmla="*/ 261639 w 1153695"/>
                  <a:gd name="connsiteY2" fmla="*/ 9209 h 299160"/>
                  <a:gd name="connsiteX3" fmla="*/ 573311 w 1153695"/>
                  <a:gd name="connsiteY3" fmla="*/ 3352 h 299160"/>
                  <a:gd name="connsiteX4" fmla="*/ 934967 w 1153695"/>
                  <a:gd name="connsiteY4" fmla="*/ 5238 h 299160"/>
                  <a:gd name="connsiteX5" fmla="*/ 1093330 w 1153695"/>
                  <a:gd name="connsiteY5" fmla="*/ 86884 h 299160"/>
                  <a:gd name="connsiteX6" fmla="*/ 1153695 w 1153695"/>
                  <a:gd name="connsiteY6" fmla="*/ 293687 h 299160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934967 w 1153695"/>
                  <a:gd name="connsiteY3" fmla="*/ 1886 h 295808"/>
                  <a:gd name="connsiteX4" fmla="*/ 1093330 w 1153695"/>
                  <a:gd name="connsiteY4" fmla="*/ 83532 h 295808"/>
                  <a:gd name="connsiteX5" fmla="*/ 1153695 w 1153695"/>
                  <a:gd name="connsiteY5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08 h 295808"/>
                  <a:gd name="connsiteX1" fmla="*/ 72794 w 1153695"/>
                  <a:gd name="connsiteY1" fmla="*/ 88828 h 295808"/>
                  <a:gd name="connsiteX2" fmla="*/ 573311 w 1153695"/>
                  <a:gd name="connsiteY2" fmla="*/ 0 h 295808"/>
                  <a:gd name="connsiteX3" fmla="*/ 1093330 w 1153695"/>
                  <a:gd name="connsiteY3" fmla="*/ 83532 h 295808"/>
                  <a:gd name="connsiteX4" fmla="*/ 1153695 w 1153695"/>
                  <a:gd name="connsiteY4" fmla="*/ 290335 h 295808"/>
                  <a:gd name="connsiteX0" fmla="*/ 0 w 1153695"/>
                  <a:gd name="connsiteY0" fmla="*/ 295829 h 295829"/>
                  <a:gd name="connsiteX1" fmla="*/ 72794 w 1153695"/>
                  <a:gd name="connsiteY1" fmla="*/ 88849 h 295829"/>
                  <a:gd name="connsiteX2" fmla="*/ 573311 w 1153695"/>
                  <a:gd name="connsiteY2" fmla="*/ 21 h 295829"/>
                  <a:gd name="connsiteX3" fmla="*/ 1093330 w 1153695"/>
                  <a:gd name="connsiteY3" fmla="*/ 83553 h 295829"/>
                  <a:gd name="connsiteX4" fmla="*/ 1153695 w 1153695"/>
                  <a:gd name="connsiteY4" fmla="*/ 290356 h 295829"/>
                  <a:gd name="connsiteX0" fmla="*/ 0 w 1153695"/>
                  <a:gd name="connsiteY0" fmla="*/ 295826 h 295826"/>
                  <a:gd name="connsiteX1" fmla="*/ 72794 w 1153695"/>
                  <a:gd name="connsiteY1" fmla="*/ 88846 h 295826"/>
                  <a:gd name="connsiteX2" fmla="*/ 573311 w 1153695"/>
                  <a:gd name="connsiteY2" fmla="*/ 18 h 295826"/>
                  <a:gd name="connsiteX3" fmla="*/ 1093330 w 1153695"/>
                  <a:gd name="connsiteY3" fmla="*/ 83550 h 295826"/>
                  <a:gd name="connsiteX4" fmla="*/ 1153695 w 1153695"/>
                  <a:gd name="connsiteY4" fmla="*/ 290353 h 295826"/>
                  <a:gd name="connsiteX0" fmla="*/ 0 w 1153695"/>
                  <a:gd name="connsiteY0" fmla="*/ 295826 h 295826"/>
                  <a:gd name="connsiteX1" fmla="*/ 72794 w 1153695"/>
                  <a:gd name="connsiteY1" fmla="*/ 88846 h 295826"/>
                  <a:gd name="connsiteX2" fmla="*/ 573311 w 1153695"/>
                  <a:gd name="connsiteY2" fmla="*/ 18 h 295826"/>
                  <a:gd name="connsiteX3" fmla="*/ 1093330 w 1153695"/>
                  <a:gd name="connsiteY3" fmla="*/ 83550 h 295826"/>
                  <a:gd name="connsiteX4" fmla="*/ 1153695 w 1153695"/>
                  <a:gd name="connsiteY4" fmla="*/ 290353 h 295826"/>
                  <a:gd name="connsiteX0" fmla="*/ 0 w 1153695"/>
                  <a:gd name="connsiteY0" fmla="*/ 276990 h 276990"/>
                  <a:gd name="connsiteX1" fmla="*/ 72794 w 1153695"/>
                  <a:gd name="connsiteY1" fmla="*/ 70010 h 276990"/>
                  <a:gd name="connsiteX2" fmla="*/ 573311 w 1153695"/>
                  <a:gd name="connsiteY2" fmla="*/ 25 h 276990"/>
                  <a:gd name="connsiteX3" fmla="*/ 1093330 w 1153695"/>
                  <a:gd name="connsiteY3" fmla="*/ 64714 h 276990"/>
                  <a:gd name="connsiteX4" fmla="*/ 1153695 w 1153695"/>
                  <a:gd name="connsiteY4" fmla="*/ 271517 h 276990"/>
                  <a:gd name="connsiteX0" fmla="*/ 0 w 1153695"/>
                  <a:gd name="connsiteY0" fmla="*/ 277093 h 277093"/>
                  <a:gd name="connsiteX1" fmla="*/ 72794 w 1153695"/>
                  <a:gd name="connsiteY1" fmla="*/ 70113 h 277093"/>
                  <a:gd name="connsiteX2" fmla="*/ 573311 w 1153695"/>
                  <a:gd name="connsiteY2" fmla="*/ 128 h 277093"/>
                  <a:gd name="connsiteX3" fmla="*/ 1093330 w 1153695"/>
                  <a:gd name="connsiteY3" fmla="*/ 64817 h 277093"/>
                  <a:gd name="connsiteX4" fmla="*/ 1153695 w 1153695"/>
                  <a:gd name="connsiteY4" fmla="*/ 271620 h 277093"/>
                  <a:gd name="connsiteX0" fmla="*/ 0 w 1153695"/>
                  <a:gd name="connsiteY0" fmla="*/ 277093 h 277093"/>
                  <a:gd name="connsiteX1" fmla="*/ 72794 w 1153695"/>
                  <a:gd name="connsiteY1" fmla="*/ 70113 h 277093"/>
                  <a:gd name="connsiteX2" fmla="*/ 573311 w 1153695"/>
                  <a:gd name="connsiteY2" fmla="*/ 128 h 277093"/>
                  <a:gd name="connsiteX3" fmla="*/ 1093330 w 1153695"/>
                  <a:gd name="connsiteY3" fmla="*/ 64817 h 277093"/>
                  <a:gd name="connsiteX4" fmla="*/ 1153695 w 1153695"/>
                  <a:gd name="connsiteY4" fmla="*/ 271620 h 277093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93330 w 1153695"/>
                  <a:gd name="connsiteY3" fmla="*/ 64704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93330 w 1153695"/>
                  <a:gd name="connsiteY3" fmla="*/ 64704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80 h 276980"/>
                  <a:gd name="connsiteX1" fmla="*/ 72794 w 1153695"/>
                  <a:gd name="connsiteY1" fmla="*/ 70000 h 276980"/>
                  <a:gd name="connsiteX2" fmla="*/ 573311 w 1153695"/>
                  <a:gd name="connsiteY2" fmla="*/ 15 h 276980"/>
                  <a:gd name="connsiteX3" fmla="*/ 1075419 w 1153695"/>
                  <a:gd name="connsiteY3" fmla="*/ 78409 h 276980"/>
                  <a:gd name="connsiteX4" fmla="*/ 1153695 w 1153695"/>
                  <a:gd name="connsiteY4" fmla="*/ 271507 h 276980"/>
                  <a:gd name="connsiteX0" fmla="*/ 0 w 1153695"/>
                  <a:gd name="connsiteY0" fmla="*/ 276974 h 276974"/>
                  <a:gd name="connsiteX1" fmla="*/ 45928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45928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72794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4 h 276974"/>
                  <a:gd name="connsiteX1" fmla="*/ 72794 w 1153695"/>
                  <a:gd name="connsiteY1" fmla="*/ 97402 h 276974"/>
                  <a:gd name="connsiteX2" fmla="*/ 573311 w 1153695"/>
                  <a:gd name="connsiteY2" fmla="*/ 9 h 276974"/>
                  <a:gd name="connsiteX3" fmla="*/ 1075419 w 1153695"/>
                  <a:gd name="connsiteY3" fmla="*/ 78403 h 276974"/>
                  <a:gd name="connsiteX4" fmla="*/ 1153695 w 1153695"/>
                  <a:gd name="connsiteY4" fmla="*/ 271501 h 276974"/>
                  <a:gd name="connsiteX0" fmla="*/ 0 w 1153695"/>
                  <a:gd name="connsiteY0" fmla="*/ 276976 h 276976"/>
                  <a:gd name="connsiteX1" fmla="*/ 72794 w 1153695"/>
                  <a:gd name="connsiteY1" fmla="*/ 97404 h 276976"/>
                  <a:gd name="connsiteX2" fmla="*/ 573311 w 1153695"/>
                  <a:gd name="connsiteY2" fmla="*/ 11 h 276976"/>
                  <a:gd name="connsiteX3" fmla="*/ 1075419 w 1153695"/>
                  <a:gd name="connsiteY3" fmla="*/ 78405 h 276976"/>
                  <a:gd name="connsiteX4" fmla="*/ 1153695 w 1153695"/>
                  <a:gd name="connsiteY4" fmla="*/ 271503 h 276976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72794 w 1153695"/>
                  <a:gd name="connsiteY1" fmla="*/ 97405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77 h 276977"/>
                  <a:gd name="connsiteX1" fmla="*/ 96676 w 1153695"/>
                  <a:gd name="connsiteY1" fmla="*/ 102544 h 276977"/>
                  <a:gd name="connsiteX2" fmla="*/ 573311 w 1153695"/>
                  <a:gd name="connsiteY2" fmla="*/ 12 h 276977"/>
                  <a:gd name="connsiteX3" fmla="*/ 1075419 w 1153695"/>
                  <a:gd name="connsiteY3" fmla="*/ 78406 h 276977"/>
                  <a:gd name="connsiteX4" fmla="*/ 1153695 w 1153695"/>
                  <a:gd name="connsiteY4" fmla="*/ 271504 h 276977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82 h 276982"/>
                  <a:gd name="connsiteX1" fmla="*/ 96676 w 1153695"/>
                  <a:gd name="connsiteY1" fmla="*/ 85419 h 276982"/>
                  <a:gd name="connsiteX2" fmla="*/ 573311 w 1153695"/>
                  <a:gd name="connsiteY2" fmla="*/ 17 h 276982"/>
                  <a:gd name="connsiteX3" fmla="*/ 1075419 w 1153695"/>
                  <a:gd name="connsiteY3" fmla="*/ 78411 h 276982"/>
                  <a:gd name="connsiteX4" fmla="*/ 1153695 w 1153695"/>
                  <a:gd name="connsiteY4" fmla="*/ 271509 h 276982"/>
                  <a:gd name="connsiteX0" fmla="*/ 0 w 1153695"/>
                  <a:gd name="connsiteY0" fmla="*/ 276979 h 276979"/>
                  <a:gd name="connsiteX1" fmla="*/ 96676 w 1153695"/>
                  <a:gd name="connsiteY1" fmla="*/ 85416 h 276979"/>
                  <a:gd name="connsiteX2" fmla="*/ 573311 w 1153695"/>
                  <a:gd name="connsiteY2" fmla="*/ 14 h 276979"/>
                  <a:gd name="connsiteX3" fmla="*/ 1075419 w 1153695"/>
                  <a:gd name="connsiteY3" fmla="*/ 78408 h 276979"/>
                  <a:gd name="connsiteX4" fmla="*/ 1153695 w 1153695"/>
                  <a:gd name="connsiteY4" fmla="*/ 271506 h 276979"/>
                  <a:gd name="connsiteX0" fmla="*/ 0 w 1153695"/>
                  <a:gd name="connsiteY0" fmla="*/ 276979 h 310906"/>
                  <a:gd name="connsiteX1" fmla="*/ 96676 w 1153695"/>
                  <a:gd name="connsiteY1" fmla="*/ 85416 h 310906"/>
                  <a:gd name="connsiteX2" fmla="*/ 573311 w 1153695"/>
                  <a:gd name="connsiteY2" fmla="*/ 14 h 310906"/>
                  <a:gd name="connsiteX3" fmla="*/ 1075419 w 1153695"/>
                  <a:gd name="connsiteY3" fmla="*/ 78408 h 310906"/>
                  <a:gd name="connsiteX4" fmla="*/ 1153695 w 1153695"/>
                  <a:gd name="connsiteY4" fmla="*/ 310906 h 31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695" h="310906">
                    <a:moveTo>
                      <a:pt x="0" y="276979"/>
                    </a:moveTo>
                    <a:cubicBezTo>
                      <a:pt x="10687" y="198680"/>
                      <a:pt x="36511" y="130180"/>
                      <a:pt x="96676" y="85416"/>
                    </a:cubicBezTo>
                    <a:cubicBezTo>
                      <a:pt x="153420" y="44681"/>
                      <a:pt x="277372" y="-913"/>
                      <a:pt x="573311" y="14"/>
                    </a:cubicBezTo>
                    <a:cubicBezTo>
                      <a:pt x="928748" y="449"/>
                      <a:pt x="1015516" y="35146"/>
                      <a:pt x="1075419" y="78408"/>
                    </a:cubicBezTo>
                    <a:cubicBezTo>
                      <a:pt x="1136099" y="131726"/>
                      <a:pt x="1137695" y="195139"/>
                      <a:pt x="1153695" y="310906"/>
                    </a:cubicBezTo>
                  </a:path>
                </a:pathLst>
              </a:custGeom>
              <a:ln w="76200" cmpd="sng">
                <a:solidFill>
                  <a:srgbClr val="008000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          </a:t>
                </a:r>
              </a:p>
            </p:txBody>
          </p:sp>
        </p:grpSp>
        <p:sp>
          <p:nvSpPr>
            <p:cNvPr id="156" name="Forme libre 155"/>
            <p:cNvSpPr/>
            <p:nvPr/>
          </p:nvSpPr>
          <p:spPr>
            <a:xfrm flipV="1">
              <a:off x="3275099" y="4657675"/>
              <a:ext cx="2452280" cy="469950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9771" h="301080">
                  <a:moveTo>
                    <a:pt x="0" y="301080"/>
                  </a:moveTo>
                  <a:cubicBezTo>
                    <a:pt x="34568" y="121712"/>
                    <a:pt x="41121" y="137403"/>
                    <a:pt x="80389" y="87501"/>
                  </a:cubicBezTo>
                  <a:cubicBezTo>
                    <a:pt x="132043" y="43911"/>
                    <a:pt x="166826" y="23001"/>
                    <a:pt x="246448" y="8929"/>
                  </a:cubicBezTo>
                  <a:cubicBezTo>
                    <a:pt x="326070" y="-5143"/>
                    <a:pt x="456735" y="1147"/>
                    <a:pt x="558120" y="3072"/>
                  </a:cubicBezTo>
                  <a:lnTo>
                    <a:pt x="834708" y="4958"/>
                  </a:lnTo>
                  <a:cubicBezTo>
                    <a:pt x="890925" y="5417"/>
                    <a:pt x="1036360" y="26335"/>
                    <a:pt x="1078139" y="86604"/>
                  </a:cubicBezTo>
                  <a:cubicBezTo>
                    <a:pt x="1111952" y="139922"/>
                    <a:pt x="1127168" y="180579"/>
                    <a:pt x="1159771" y="291207"/>
                  </a:cubicBezTo>
                </a:path>
              </a:pathLst>
            </a:custGeom>
            <a:ln w="76200" cmpd="sng">
              <a:solidFill>
                <a:srgbClr val="008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</p:grpSp>
      <p:grpSp>
        <p:nvGrpSpPr>
          <p:cNvPr id="46096" name="Grouper 128"/>
          <p:cNvGrpSpPr>
            <a:grpSpLocks/>
          </p:cNvGrpSpPr>
          <p:nvPr/>
        </p:nvGrpSpPr>
        <p:grpSpPr bwMode="auto">
          <a:xfrm>
            <a:off x="534988" y="4187825"/>
            <a:ext cx="8158162" cy="588963"/>
            <a:chOff x="507206" y="3354403"/>
            <a:chExt cx="8158464" cy="590287"/>
          </a:xfrm>
        </p:grpSpPr>
        <p:sp>
          <p:nvSpPr>
            <p:cNvPr id="130" name="Ellipse 129"/>
            <p:cNvSpPr/>
            <p:nvPr/>
          </p:nvSpPr>
          <p:spPr bwMode="auto">
            <a:xfrm>
              <a:off x="5366723" y="335440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3" name="Ellipse 132"/>
            <p:cNvSpPr/>
            <p:nvPr/>
          </p:nvSpPr>
          <p:spPr bwMode="auto">
            <a:xfrm>
              <a:off x="8017946" y="336872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n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507206" y="3368723"/>
              <a:ext cx="647724" cy="57596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35" name="Ellipse 134"/>
            <p:cNvSpPr/>
            <p:nvPr/>
          </p:nvSpPr>
          <p:spPr bwMode="auto">
            <a:xfrm>
              <a:off x="2925058" y="3368723"/>
              <a:ext cx="647724" cy="575967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 bwMode="auto">
          <a:xfrm>
            <a:off x="534988" y="4202113"/>
            <a:ext cx="647700" cy="574675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2952750" y="4202113"/>
            <a:ext cx="647700" cy="574675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j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grpSp>
        <p:nvGrpSpPr>
          <p:cNvPr id="6" name="Grouper 5"/>
          <p:cNvGrpSpPr>
            <a:grpSpLocks/>
          </p:cNvGrpSpPr>
          <p:nvPr/>
        </p:nvGrpSpPr>
        <p:grpSpPr bwMode="auto">
          <a:xfrm>
            <a:off x="73025" y="3070225"/>
            <a:ext cx="6869113" cy="468313"/>
            <a:chOff x="131384" y="1532929"/>
            <a:chExt cx="6869445" cy="468073"/>
          </a:xfrm>
        </p:grpSpPr>
        <p:sp>
          <p:nvSpPr>
            <p:cNvPr id="46106" name="ZoneTexte 2"/>
            <p:cNvSpPr txBox="1">
              <a:spLocks noChangeArrowheads="1"/>
            </p:cNvSpPr>
            <p:nvPr/>
          </p:nvSpPr>
          <p:spPr bwMode="auto">
            <a:xfrm>
              <a:off x="131384" y="1532929"/>
              <a:ext cx="3330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008000"/>
                  </a:solidFill>
                </a:rPr>
                <a:t>CPA</a:t>
              </a:r>
              <a:r>
                <a:rPr lang="fr-FR">
                  <a:solidFill>
                    <a:srgbClr val="008000"/>
                  </a:solidFill>
                </a:rPr>
                <a:t>:[(</a:t>
              </a:r>
              <a:r>
                <a:rPr lang="fr-FR" i="1">
                  <a:solidFill>
                    <a:srgbClr val="008000"/>
                  </a:solidFill>
                </a:rPr>
                <a:t>x</a:t>
              </a:r>
              <a:r>
                <a:rPr lang="fr-FR" i="1" baseline="-25000">
                  <a:solidFill>
                    <a:srgbClr val="008000"/>
                  </a:solidFill>
                </a:rPr>
                <a:t>1</a:t>
              </a:r>
              <a:r>
                <a:rPr lang="fr-FR" i="1">
                  <a:solidFill>
                    <a:srgbClr val="008000"/>
                  </a:solidFill>
                </a:rPr>
                <a:t>,v</a:t>
              </a:r>
              <a:r>
                <a:rPr lang="fr-FR" i="1" baseline="-25000">
                  <a:solidFill>
                    <a:srgbClr val="008000"/>
                  </a:solidFill>
                </a:rPr>
                <a:t>1</a:t>
              </a:r>
              <a:r>
                <a:rPr lang="fr-FR" i="1">
                  <a:solidFill>
                    <a:srgbClr val="008000"/>
                  </a:solidFill>
                </a:rPr>
                <a:t>,</a:t>
              </a:r>
              <a:r>
                <a:rPr lang="fr-FR" i="1">
                  <a:solidFill>
                    <a:srgbClr val="0000FF"/>
                  </a:solidFill>
                </a:rPr>
                <a:t>t</a:t>
              </a:r>
              <a:r>
                <a:rPr lang="fr-FR" i="1" baseline="-25000">
                  <a:solidFill>
                    <a:srgbClr val="0000FF"/>
                  </a:solidFill>
                </a:rPr>
                <a:t>1</a:t>
              </a:r>
              <a:r>
                <a:rPr lang="fr-FR">
                  <a:solidFill>
                    <a:srgbClr val="008000"/>
                  </a:solidFill>
                </a:rPr>
                <a:t>);…;(</a:t>
              </a:r>
              <a:r>
                <a:rPr lang="fr-FR" i="1">
                  <a:solidFill>
                    <a:srgbClr val="008000"/>
                  </a:solidFill>
                </a:rPr>
                <a:t>x</a:t>
              </a:r>
              <a:r>
                <a:rPr lang="fr-FR" i="1" baseline="-25000">
                  <a:solidFill>
                    <a:srgbClr val="008000"/>
                  </a:solidFill>
                </a:rPr>
                <a:t>i </a:t>
              </a:r>
              <a:r>
                <a:rPr lang="fr-FR" i="1">
                  <a:solidFill>
                    <a:srgbClr val="008000"/>
                  </a:solidFill>
                </a:rPr>
                <a:t>,v</a:t>
              </a:r>
              <a:r>
                <a:rPr lang="fr-FR" i="1" baseline="-25000">
                  <a:solidFill>
                    <a:srgbClr val="008000"/>
                  </a:solidFill>
                </a:rPr>
                <a:t>i </a:t>
              </a:r>
              <a:r>
                <a:rPr lang="fr-FR" i="1">
                  <a:solidFill>
                    <a:srgbClr val="008000"/>
                  </a:solidFill>
                </a:rPr>
                <a:t>,</a:t>
              </a:r>
              <a:r>
                <a:rPr lang="fr-FR" i="1">
                  <a:solidFill>
                    <a:srgbClr val="0000FF"/>
                  </a:solidFill>
                </a:rPr>
                <a:t>t</a:t>
              </a:r>
              <a:r>
                <a:rPr lang="fr-FR" i="1" baseline="-25000">
                  <a:solidFill>
                    <a:srgbClr val="0000FF"/>
                  </a:solidFill>
                </a:rPr>
                <a:t>i</a:t>
              </a:r>
              <a:r>
                <a:rPr lang="fr-FR">
                  <a:solidFill>
                    <a:srgbClr val="008000"/>
                  </a:solidFill>
                </a:rPr>
                <a:t>)]</a:t>
              </a:r>
            </a:p>
          </p:txBody>
        </p:sp>
        <p:sp>
          <p:nvSpPr>
            <p:cNvPr id="46107" name="ZoneTexte 44"/>
            <p:cNvSpPr txBox="1">
              <a:spLocks noChangeArrowheads="1"/>
            </p:cNvSpPr>
            <p:nvPr/>
          </p:nvSpPr>
          <p:spPr bwMode="auto">
            <a:xfrm>
              <a:off x="3670595" y="1539337"/>
              <a:ext cx="33302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i="1">
                  <a:solidFill>
                    <a:srgbClr val="008000"/>
                  </a:solidFill>
                </a:rPr>
                <a:t>CPA</a:t>
              </a:r>
              <a:r>
                <a:rPr lang="fr-FR">
                  <a:solidFill>
                    <a:srgbClr val="008000"/>
                  </a:solidFill>
                </a:rPr>
                <a:t>:[(</a:t>
              </a:r>
              <a:r>
                <a:rPr lang="fr-FR" i="1">
                  <a:solidFill>
                    <a:srgbClr val="008000"/>
                  </a:solidFill>
                </a:rPr>
                <a:t>x</a:t>
              </a:r>
              <a:r>
                <a:rPr lang="fr-FR" i="1" baseline="-25000">
                  <a:solidFill>
                    <a:srgbClr val="008000"/>
                  </a:solidFill>
                </a:rPr>
                <a:t>1</a:t>
              </a:r>
              <a:r>
                <a:rPr lang="fr-FR" i="1">
                  <a:solidFill>
                    <a:srgbClr val="008000"/>
                  </a:solidFill>
                </a:rPr>
                <a:t>,v</a:t>
              </a:r>
              <a:r>
                <a:rPr lang="fr-FR" i="1" baseline="-25000">
                  <a:solidFill>
                    <a:srgbClr val="008000"/>
                  </a:solidFill>
                </a:rPr>
                <a:t>1</a:t>
              </a:r>
              <a:r>
                <a:rPr lang="fr-FR" i="1">
                  <a:solidFill>
                    <a:srgbClr val="008000"/>
                  </a:solidFill>
                </a:rPr>
                <a:t>,</a:t>
              </a:r>
              <a:r>
                <a:rPr lang="fr-FR" i="1">
                  <a:solidFill>
                    <a:srgbClr val="0000FF"/>
                  </a:solidFill>
                </a:rPr>
                <a:t>t</a:t>
              </a:r>
              <a:r>
                <a:rPr lang="fr-FR" i="1" baseline="-25000">
                  <a:solidFill>
                    <a:srgbClr val="0000FF"/>
                  </a:solidFill>
                </a:rPr>
                <a:t>1</a:t>
              </a:r>
              <a:r>
                <a:rPr lang="fr-FR">
                  <a:solidFill>
                    <a:srgbClr val="008000"/>
                  </a:solidFill>
                </a:rPr>
                <a:t>);…;(</a:t>
              </a:r>
              <a:r>
                <a:rPr lang="fr-FR" i="1">
                  <a:solidFill>
                    <a:srgbClr val="008000"/>
                  </a:solidFill>
                </a:rPr>
                <a:t>x</a:t>
              </a:r>
              <a:r>
                <a:rPr lang="fr-FR" i="1" baseline="-25000">
                  <a:solidFill>
                    <a:srgbClr val="008000"/>
                  </a:solidFill>
                </a:rPr>
                <a:t>j </a:t>
              </a:r>
              <a:r>
                <a:rPr lang="fr-FR" i="1">
                  <a:solidFill>
                    <a:srgbClr val="008000"/>
                  </a:solidFill>
                </a:rPr>
                <a:t>,v</a:t>
              </a:r>
              <a:r>
                <a:rPr lang="fr-FR" i="1" baseline="-25000">
                  <a:solidFill>
                    <a:srgbClr val="008000"/>
                  </a:solidFill>
                </a:rPr>
                <a:t>j </a:t>
              </a:r>
              <a:r>
                <a:rPr lang="fr-FR" i="1">
                  <a:solidFill>
                    <a:srgbClr val="008000"/>
                  </a:solidFill>
                </a:rPr>
                <a:t>,</a:t>
              </a:r>
              <a:r>
                <a:rPr lang="fr-FR" i="1">
                  <a:solidFill>
                    <a:srgbClr val="0000FF"/>
                  </a:solidFill>
                </a:rPr>
                <a:t>t</a:t>
              </a:r>
              <a:r>
                <a:rPr lang="fr-FR" i="1" baseline="-25000">
                  <a:solidFill>
                    <a:srgbClr val="0000FF"/>
                  </a:solidFill>
                </a:rPr>
                <a:t>j</a:t>
              </a:r>
              <a:r>
                <a:rPr lang="fr-FR">
                  <a:solidFill>
                    <a:srgbClr val="008000"/>
                  </a:solidFill>
                </a:rPr>
                <a:t>)]</a:t>
              </a:r>
            </a:p>
          </p:txBody>
        </p:sp>
      </p:grpSp>
      <p:grpSp>
        <p:nvGrpSpPr>
          <p:cNvPr id="16" name="Grouper 15"/>
          <p:cNvGrpSpPr>
            <a:grpSpLocks/>
          </p:cNvGrpSpPr>
          <p:nvPr/>
        </p:nvGrpSpPr>
        <p:grpSpPr bwMode="auto">
          <a:xfrm>
            <a:off x="696913" y="2257941"/>
            <a:ext cx="7750175" cy="897667"/>
            <a:chOff x="697344" y="1788594"/>
            <a:chExt cx="7749312" cy="897025"/>
          </a:xfrm>
        </p:grpSpPr>
        <p:sp>
          <p:nvSpPr>
            <p:cNvPr id="46104" name="ZoneTexte 6"/>
            <p:cNvSpPr txBox="1">
              <a:spLocks noChangeArrowheads="1"/>
            </p:cNvSpPr>
            <p:nvPr/>
          </p:nvSpPr>
          <p:spPr bwMode="auto">
            <a:xfrm>
              <a:off x="697344" y="1788594"/>
              <a:ext cx="7749312" cy="461665"/>
            </a:xfrm>
            <a:prstGeom prst="rect">
              <a:avLst/>
            </a:prstGeom>
            <a:noFill/>
            <a:ln w="3175">
              <a:solidFill>
                <a:srgbClr val="0000FF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i="1" dirty="0">
                  <a:solidFill>
                    <a:srgbClr val="0000FF"/>
                  </a:solidFill>
                </a:rPr>
                <a:t>t</a:t>
              </a:r>
              <a:r>
                <a:rPr lang="fr-FR" i="1" baseline="-25000" dirty="0">
                  <a:solidFill>
                    <a:srgbClr val="0000FF"/>
                  </a:solidFill>
                </a:rPr>
                <a:t>i</a:t>
              </a:r>
              <a:r>
                <a:rPr lang="fr-FR" i="1" dirty="0">
                  <a:solidFill>
                    <a:srgbClr val="000000"/>
                  </a:solidFill>
                </a:rPr>
                <a:t> </a:t>
              </a:r>
              <a:r>
                <a:rPr lang="fr-FR" dirty="0">
                  <a:solidFill>
                    <a:srgbClr val="000000"/>
                  </a:solidFill>
                </a:rPr>
                <a:t>: </a:t>
              </a:r>
              <a:r>
                <a:rPr lang="fr-FR" dirty="0" err="1">
                  <a:solidFill>
                    <a:srgbClr val="000000"/>
                  </a:solidFill>
                </a:rPr>
                <a:t>counter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that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i="1" dirty="0">
                  <a:solidFill>
                    <a:srgbClr val="0000FF"/>
                  </a:solidFill>
                </a:rPr>
                <a:t>x</a:t>
              </a:r>
              <a:r>
                <a:rPr lang="fr-FR" i="1" baseline="-25000" dirty="0">
                  <a:solidFill>
                    <a:srgbClr val="0000FF"/>
                  </a:solidFill>
                </a:rPr>
                <a:t>i</a:t>
              </a:r>
              <a:r>
                <a:rPr lang="fr-FR" i="1" dirty="0">
                  <a:solidFill>
                    <a:srgbClr val="000000"/>
                  </a:solidFill>
                </a:rPr>
                <a:t>	</a:t>
              </a:r>
              <a:r>
                <a:rPr lang="fr-FR" dirty="0" err="1">
                  <a:solidFill>
                    <a:srgbClr val="000000"/>
                  </a:solidFill>
                </a:rPr>
                <a:t>increments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whenever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it</a:t>
              </a:r>
              <a:r>
                <a:rPr lang="fr-FR" dirty="0">
                  <a:solidFill>
                    <a:srgbClr val="000000"/>
                  </a:solidFill>
                </a:rPr>
                <a:t> changes </a:t>
              </a:r>
              <a:r>
                <a:rPr lang="fr-FR" dirty="0" err="1">
                  <a:solidFill>
                    <a:srgbClr val="000000"/>
                  </a:solidFill>
                </a:rPr>
                <a:t>its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smtClean="0">
                  <a:solidFill>
                    <a:srgbClr val="000000"/>
                  </a:solidFill>
                </a:rPr>
                <a:t>value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Connecteur droit avec flèche 8"/>
            <p:cNvCxnSpPr>
              <a:stCxn id="46104" idx="2"/>
            </p:cNvCxnSpPr>
            <p:nvPr/>
          </p:nvCxnSpPr>
          <p:spPr>
            <a:xfrm flipH="1">
              <a:off x="3040686" y="2250259"/>
              <a:ext cx="1531314" cy="43536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orme libre 146"/>
          <p:cNvSpPr/>
          <p:nvPr/>
        </p:nvSpPr>
        <p:spPr>
          <a:xfrm>
            <a:off x="827088" y="4759325"/>
            <a:ext cx="4897437" cy="609600"/>
          </a:xfrm>
          <a:custGeom>
            <a:avLst/>
            <a:gdLst>
              <a:gd name="connsiteX0" fmla="*/ 0 w 4255307"/>
              <a:gd name="connsiteY0" fmla="*/ 0 h 693984"/>
              <a:gd name="connsiteX1" fmla="*/ 2487718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3984"/>
              <a:gd name="connsiteX1" fmla="*/ 2042547 w 4255307"/>
              <a:gd name="connsiteY1" fmla="*/ 693984 h 693984"/>
              <a:gd name="connsiteX2" fmla="*/ 4255307 w 4255307"/>
              <a:gd name="connsiteY2" fmla="*/ 0 h 693984"/>
              <a:gd name="connsiteX0" fmla="*/ 0 w 4255307"/>
              <a:gd name="connsiteY0" fmla="*/ 0 h 696751"/>
              <a:gd name="connsiteX1" fmla="*/ 2042547 w 4255307"/>
              <a:gd name="connsiteY1" fmla="*/ 693984 h 696751"/>
              <a:gd name="connsiteX2" fmla="*/ 4255307 w 4255307"/>
              <a:gd name="connsiteY2" fmla="*/ 0 h 696751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6108"/>
              <a:gd name="connsiteX1" fmla="*/ 1571190 w 3783950"/>
              <a:gd name="connsiteY1" fmla="*/ 785642 h 786108"/>
              <a:gd name="connsiteX2" fmla="*/ 3783950 w 3783950"/>
              <a:gd name="connsiteY2" fmla="*/ 91658 h 786108"/>
              <a:gd name="connsiteX0" fmla="*/ 0 w 3783950"/>
              <a:gd name="connsiteY0" fmla="*/ 0 h 788982"/>
              <a:gd name="connsiteX1" fmla="*/ 314237 w 3783950"/>
              <a:gd name="connsiteY1" fmla="*/ 340445 h 788982"/>
              <a:gd name="connsiteX2" fmla="*/ 1571190 w 3783950"/>
              <a:gd name="connsiteY2" fmla="*/ 785642 h 788982"/>
              <a:gd name="connsiteX3" fmla="*/ 3783950 w 3783950"/>
              <a:gd name="connsiteY3" fmla="*/ 91658 h 788982"/>
              <a:gd name="connsiteX0" fmla="*/ 0 w 4202934"/>
              <a:gd name="connsiteY0" fmla="*/ 0 h 710418"/>
              <a:gd name="connsiteX1" fmla="*/ 733221 w 4202934"/>
              <a:gd name="connsiteY1" fmla="*/ 261881 h 710418"/>
              <a:gd name="connsiteX2" fmla="*/ 1990174 w 4202934"/>
              <a:gd name="connsiteY2" fmla="*/ 707078 h 710418"/>
              <a:gd name="connsiteX3" fmla="*/ 4202934 w 4202934"/>
              <a:gd name="connsiteY3" fmla="*/ 13094 h 710418"/>
              <a:gd name="connsiteX0" fmla="*/ 0 w 4202934"/>
              <a:gd name="connsiteY0" fmla="*/ 0 h 718341"/>
              <a:gd name="connsiteX1" fmla="*/ 654662 w 4202934"/>
              <a:gd name="connsiteY1" fmla="*/ 405915 h 718341"/>
              <a:gd name="connsiteX2" fmla="*/ 1990174 w 4202934"/>
              <a:gd name="connsiteY2" fmla="*/ 707078 h 718341"/>
              <a:gd name="connsiteX3" fmla="*/ 4202934 w 4202934"/>
              <a:gd name="connsiteY3" fmla="*/ 13094 h 718341"/>
              <a:gd name="connsiteX0" fmla="*/ 0 w 4202934"/>
              <a:gd name="connsiteY0" fmla="*/ 0 h 596197"/>
              <a:gd name="connsiteX1" fmla="*/ 654662 w 4202934"/>
              <a:gd name="connsiteY1" fmla="*/ 405915 h 596197"/>
              <a:gd name="connsiteX2" fmla="*/ 3116193 w 4202934"/>
              <a:gd name="connsiteY2" fmla="*/ 576137 h 596197"/>
              <a:gd name="connsiteX3" fmla="*/ 4202934 w 4202934"/>
              <a:gd name="connsiteY3" fmla="*/ 13094 h 596197"/>
              <a:gd name="connsiteX0" fmla="*/ 0 w 4202934"/>
              <a:gd name="connsiteY0" fmla="*/ 0 h 621288"/>
              <a:gd name="connsiteX1" fmla="*/ 759408 w 4202934"/>
              <a:gd name="connsiteY1" fmla="*/ 497573 h 621288"/>
              <a:gd name="connsiteX2" fmla="*/ 3116193 w 4202934"/>
              <a:gd name="connsiteY2" fmla="*/ 576137 h 621288"/>
              <a:gd name="connsiteX3" fmla="*/ 4202934 w 4202934"/>
              <a:gd name="connsiteY3" fmla="*/ 13094 h 621288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333867"/>
              <a:gd name="connsiteY0" fmla="*/ 13094 h 636302"/>
              <a:gd name="connsiteX1" fmla="*/ 759408 w 4333867"/>
              <a:gd name="connsiteY1" fmla="*/ 510667 h 636302"/>
              <a:gd name="connsiteX2" fmla="*/ 3116193 w 4333867"/>
              <a:gd name="connsiteY2" fmla="*/ 589231 h 636302"/>
              <a:gd name="connsiteX3" fmla="*/ 4333867 w 4333867"/>
              <a:gd name="connsiteY3" fmla="*/ 0 h 636302"/>
              <a:gd name="connsiteX0" fmla="*/ 0 w 4189841"/>
              <a:gd name="connsiteY0" fmla="*/ 13094 h 636302"/>
              <a:gd name="connsiteX1" fmla="*/ 759408 w 4189841"/>
              <a:gd name="connsiteY1" fmla="*/ 510667 h 636302"/>
              <a:gd name="connsiteX2" fmla="*/ 3116193 w 4189841"/>
              <a:gd name="connsiteY2" fmla="*/ 589231 h 636302"/>
              <a:gd name="connsiteX3" fmla="*/ 4189841 w 4189841"/>
              <a:gd name="connsiteY3" fmla="*/ 0 h 636302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638813"/>
              <a:gd name="connsiteX1" fmla="*/ 689558 w 4189841"/>
              <a:gd name="connsiteY1" fmla="*/ 517017 h 638813"/>
              <a:gd name="connsiteX2" fmla="*/ 3116193 w 4189841"/>
              <a:gd name="connsiteY2" fmla="*/ 589231 h 638813"/>
              <a:gd name="connsiteX3" fmla="*/ 4189841 w 4189841"/>
              <a:gd name="connsiteY3" fmla="*/ 0 h 638813"/>
              <a:gd name="connsiteX0" fmla="*/ 0 w 4189841"/>
              <a:gd name="connsiteY0" fmla="*/ 13094 h 707926"/>
              <a:gd name="connsiteX1" fmla="*/ 1489658 w 4189841"/>
              <a:gd name="connsiteY1" fmla="*/ 637667 h 707926"/>
              <a:gd name="connsiteX2" fmla="*/ 3116193 w 4189841"/>
              <a:gd name="connsiteY2" fmla="*/ 589231 h 707926"/>
              <a:gd name="connsiteX3" fmla="*/ 4189841 w 4189841"/>
              <a:gd name="connsiteY3" fmla="*/ 0 h 707926"/>
              <a:gd name="connsiteX0" fmla="*/ 0 w 4189841"/>
              <a:gd name="connsiteY0" fmla="*/ 13094 h 777094"/>
              <a:gd name="connsiteX1" fmla="*/ 1489658 w 4189841"/>
              <a:gd name="connsiteY1" fmla="*/ 637667 h 777094"/>
              <a:gd name="connsiteX2" fmla="*/ 2023993 w 4189841"/>
              <a:gd name="connsiteY2" fmla="*/ 722581 h 777094"/>
              <a:gd name="connsiteX3" fmla="*/ 4189841 w 4189841"/>
              <a:gd name="connsiteY3" fmla="*/ 0 h 777094"/>
              <a:gd name="connsiteX0" fmla="*/ 0 w 4189841"/>
              <a:gd name="connsiteY0" fmla="*/ 13094 h 725960"/>
              <a:gd name="connsiteX1" fmla="*/ 1489658 w 4189841"/>
              <a:gd name="connsiteY1" fmla="*/ 637667 h 725960"/>
              <a:gd name="connsiteX2" fmla="*/ 2023993 w 4189841"/>
              <a:gd name="connsiteY2" fmla="*/ 722581 h 725960"/>
              <a:gd name="connsiteX3" fmla="*/ 4189841 w 4189841"/>
              <a:gd name="connsiteY3" fmla="*/ 0 h 725960"/>
              <a:gd name="connsiteX0" fmla="*/ 0 w 4189841"/>
              <a:gd name="connsiteY0" fmla="*/ 13094 h 819204"/>
              <a:gd name="connsiteX1" fmla="*/ 2054808 w 4189841"/>
              <a:gd name="connsiteY1" fmla="*/ 726567 h 819204"/>
              <a:gd name="connsiteX2" fmla="*/ 2023993 w 4189841"/>
              <a:gd name="connsiteY2" fmla="*/ 722581 h 819204"/>
              <a:gd name="connsiteX3" fmla="*/ 4189841 w 4189841"/>
              <a:gd name="connsiteY3" fmla="*/ 0 h 819204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8139"/>
              <a:gd name="connsiteX1" fmla="*/ 2054808 w 4189841"/>
              <a:gd name="connsiteY1" fmla="*/ 726567 h 768139"/>
              <a:gd name="connsiteX2" fmla="*/ 2023993 w 4189841"/>
              <a:gd name="connsiteY2" fmla="*/ 722581 h 768139"/>
              <a:gd name="connsiteX3" fmla="*/ 4189841 w 4189841"/>
              <a:gd name="connsiteY3" fmla="*/ 0 h 768139"/>
              <a:gd name="connsiteX0" fmla="*/ 0 w 4189841"/>
              <a:gd name="connsiteY0" fmla="*/ 13094 h 769244"/>
              <a:gd name="connsiteX1" fmla="*/ 2054808 w 4189841"/>
              <a:gd name="connsiteY1" fmla="*/ 726567 h 769244"/>
              <a:gd name="connsiteX2" fmla="*/ 2023993 w 4189841"/>
              <a:gd name="connsiteY2" fmla="*/ 722581 h 769244"/>
              <a:gd name="connsiteX3" fmla="*/ 4189841 w 4189841"/>
              <a:gd name="connsiteY3" fmla="*/ 0 h 769244"/>
              <a:gd name="connsiteX0" fmla="*/ 0 w 4189841"/>
              <a:gd name="connsiteY0" fmla="*/ 13094 h 755029"/>
              <a:gd name="connsiteX1" fmla="*/ 2918408 w 4189841"/>
              <a:gd name="connsiteY1" fmla="*/ 663067 h 755029"/>
              <a:gd name="connsiteX2" fmla="*/ 2023993 w 4189841"/>
              <a:gd name="connsiteY2" fmla="*/ 722581 h 755029"/>
              <a:gd name="connsiteX3" fmla="*/ 4189841 w 4189841"/>
              <a:gd name="connsiteY3" fmla="*/ 0 h 755029"/>
              <a:gd name="connsiteX0" fmla="*/ 0 w 4189841"/>
              <a:gd name="connsiteY0" fmla="*/ 13094 h 742370"/>
              <a:gd name="connsiteX1" fmla="*/ 1419808 w 4189841"/>
              <a:gd name="connsiteY1" fmla="*/ 574167 h 742370"/>
              <a:gd name="connsiteX2" fmla="*/ 2023993 w 4189841"/>
              <a:gd name="connsiteY2" fmla="*/ 722581 h 742370"/>
              <a:gd name="connsiteX3" fmla="*/ 4189841 w 4189841"/>
              <a:gd name="connsiteY3" fmla="*/ 0 h 742370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77546"/>
              <a:gd name="connsiteX1" fmla="*/ 1419808 w 4189841"/>
              <a:gd name="connsiteY1" fmla="*/ 574167 h 677546"/>
              <a:gd name="connsiteX2" fmla="*/ 2906643 w 4189841"/>
              <a:gd name="connsiteY2" fmla="*/ 652731 h 677546"/>
              <a:gd name="connsiteX3" fmla="*/ 4189841 w 4189841"/>
              <a:gd name="connsiteY3" fmla="*/ 0 h 677546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99792"/>
              <a:gd name="connsiteX1" fmla="*/ 1419808 w 4189841"/>
              <a:gd name="connsiteY1" fmla="*/ 574167 h 699792"/>
              <a:gd name="connsiteX2" fmla="*/ 2906643 w 4189841"/>
              <a:gd name="connsiteY2" fmla="*/ 652731 h 699792"/>
              <a:gd name="connsiteX3" fmla="*/ 4189841 w 4189841"/>
              <a:gd name="connsiteY3" fmla="*/ 0 h 699792"/>
              <a:gd name="connsiteX0" fmla="*/ 0 w 4189841"/>
              <a:gd name="connsiteY0" fmla="*/ 13094 h 689721"/>
              <a:gd name="connsiteX1" fmla="*/ 1419808 w 4189841"/>
              <a:gd name="connsiteY1" fmla="*/ 574167 h 689721"/>
              <a:gd name="connsiteX2" fmla="*/ 2906643 w 4189841"/>
              <a:gd name="connsiteY2" fmla="*/ 652731 h 689721"/>
              <a:gd name="connsiteX3" fmla="*/ 4189841 w 4189841"/>
              <a:gd name="connsiteY3" fmla="*/ 0 h 689721"/>
              <a:gd name="connsiteX0" fmla="*/ 0 w 4189841"/>
              <a:gd name="connsiteY0" fmla="*/ 13094 h 660285"/>
              <a:gd name="connsiteX1" fmla="*/ 1419808 w 4189841"/>
              <a:gd name="connsiteY1" fmla="*/ 574167 h 660285"/>
              <a:gd name="connsiteX2" fmla="*/ 2925693 w 4189841"/>
              <a:gd name="connsiteY2" fmla="*/ 614631 h 660285"/>
              <a:gd name="connsiteX3" fmla="*/ 4189841 w 4189841"/>
              <a:gd name="connsiteY3" fmla="*/ 0 h 660285"/>
              <a:gd name="connsiteX0" fmla="*/ 0 w 4189841"/>
              <a:gd name="connsiteY0" fmla="*/ 13094 h 620930"/>
              <a:gd name="connsiteX1" fmla="*/ 1419808 w 4189841"/>
              <a:gd name="connsiteY1" fmla="*/ 574167 h 620930"/>
              <a:gd name="connsiteX2" fmla="*/ 2925693 w 4189841"/>
              <a:gd name="connsiteY2" fmla="*/ 614631 h 620930"/>
              <a:gd name="connsiteX3" fmla="*/ 4189841 w 4189841"/>
              <a:gd name="connsiteY3" fmla="*/ 0 h 620930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458"/>
              <a:gd name="connsiteX1" fmla="*/ 1419808 w 4189841"/>
              <a:gd name="connsiteY1" fmla="*/ 574167 h 615458"/>
              <a:gd name="connsiteX2" fmla="*/ 2925693 w 4189841"/>
              <a:gd name="connsiteY2" fmla="*/ 614631 h 615458"/>
              <a:gd name="connsiteX3" fmla="*/ 4189841 w 4189841"/>
              <a:gd name="connsiteY3" fmla="*/ 0 h 615458"/>
              <a:gd name="connsiteX0" fmla="*/ 0 w 4189841"/>
              <a:gd name="connsiteY0" fmla="*/ 13094 h 615352"/>
              <a:gd name="connsiteX1" fmla="*/ 1419808 w 4189841"/>
              <a:gd name="connsiteY1" fmla="*/ 574167 h 615352"/>
              <a:gd name="connsiteX2" fmla="*/ 2925693 w 4189841"/>
              <a:gd name="connsiteY2" fmla="*/ 614631 h 615352"/>
              <a:gd name="connsiteX3" fmla="*/ 4189841 w 4189841"/>
              <a:gd name="connsiteY3" fmla="*/ 0 h 61535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09112"/>
              <a:gd name="connsiteX1" fmla="*/ 1419808 w 4189841"/>
              <a:gd name="connsiteY1" fmla="*/ 574167 h 609112"/>
              <a:gd name="connsiteX2" fmla="*/ 3313043 w 4189841"/>
              <a:gd name="connsiteY2" fmla="*/ 608281 h 609112"/>
              <a:gd name="connsiteX3" fmla="*/ 4189841 w 4189841"/>
              <a:gd name="connsiteY3" fmla="*/ 0 h 609112"/>
              <a:gd name="connsiteX0" fmla="*/ 0 w 4189841"/>
              <a:gd name="connsiteY0" fmla="*/ 13094 h 645777"/>
              <a:gd name="connsiteX1" fmla="*/ 861008 w 4189841"/>
              <a:gd name="connsiteY1" fmla="*/ 580517 h 645777"/>
              <a:gd name="connsiteX2" fmla="*/ 3313043 w 4189841"/>
              <a:gd name="connsiteY2" fmla="*/ 608281 h 645777"/>
              <a:gd name="connsiteX3" fmla="*/ 4189841 w 4189841"/>
              <a:gd name="connsiteY3" fmla="*/ 0 h 645777"/>
              <a:gd name="connsiteX0" fmla="*/ 0 w 4189841"/>
              <a:gd name="connsiteY0" fmla="*/ 13094 h 636898"/>
              <a:gd name="connsiteX1" fmla="*/ 861008 w 4189841"/>
              <a:gd name="connsiteY1" fmla="*/ 542417 h 636898"/>
              <a:gd name="connsiteX2" fmla="*/ 3313043 w 4189841"/>
              <a:gd name="connsiteY2" fmla="*/ 608281 h 636898"/>
              <a:gd name="connsiteX3" fmla="*/ 4189841 w 4189841"/>
              <a:gd name="connsiteY3" fmla="*/ 0 h 636898"/>
              <a:gd name="connsiteX0" fmla="*/ 0 w 4189841"/>
              <a:gd name="connsiteY0" fmla="*/ 13094 h 647539"/>
              <a:gd name="connsiteX1" fmla="*/ 924508 w 4189841"/>
              <a:gd name="connsiteY1" fmla="*/ 586867 h 647539"/>
              <a:gd name="connsiteX2" fmla="*/ 3313043 w 4189841"/>
              <a:gd name="connsiteY2" fmla="*/ 608281 h 647539"/>
              <a:gd name="connsiteX3" fmla="*/ 4189841 w 4189841"/>
              <a:gd name="connsiteY3" fmla="*/ 0 h 647539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1006"/>
              <a:gd name="connsiteX1" fmla="*/ 924508 w 4189841"/>
              <a:gd name="connsiteY1" fmla="*/ 561467 h 641006"/>
              <a:gd name="connsiteX2" fmla="*/ 3313043 w 4189841"/>
              <a:gd name="connsiteY2" fmla="*/ 608281 h 641006"/>
              <a:gd name="connsiteX3" fmla="*/ 4189841 w 4189841"/>
              <a:gd name="connsiteY3" fmla="*/ 0 h 64100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49396"/>
              <a:gd name="connsiteX1" fmla="*/ 924508 w 4189841"/>
              <a:gd name="connsiteY1" fmla="*/ 593217 h 649396"/>
              <a:gd name="connsiteX2" fmla="*/ 3313043 w 4189841"/>
              <a:gd name="connsiteY2" fmla="*/ 608281 h 649396"/>
              <a:gd name="connsiteX3" fmla="*/ 4189841 w 4189841"/>
              <a:gd name="connsiteY3" fmla="*/ 0 h 649396"/>
              <a:gd name="connsiteX0" fmla="*/ 0 w 4189841"/>
              <a:gd name="connsiteY0" fmla="*/ 13094 h 662979"/>
              <a:gd name="connsiteX1" fmla="*/ 924508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62979"/>
              <a:gd name="connsiteX1" fmla="*/ 924508 w 4189841"/>
              <a:gd name="connsiteY1" fmla="*/ 631317 h 662979"/>
              <a:gd name="connsiteX2" fmla="*/ 3313043 w 4189841"/>
              <a:gd name="connsiteY2" fmla="*/ 608281 h 662979"/>
              <a:gd name="connsiteX3" fmla="*/ 4189841 w 4189841"/>
              <a:gd name="connsiteY3" fmla="*/ 0 h 662979"/>
              <a:gd name="connsiteX0" fmla="*/ 0 w 4189841"/>
              <a:gd name="connsiteY0" fmla="*/ 13094 h 643612"/>
              <a:gd name="connsiteX1" fmla="*/ 924508 w 4189841"/>
              <a:gd name="connsiteY1" fmla="*/ 631317 h 643612"/>
              <a:gd name="connsiteX2" fmla="*/ 3313043 w 4189841"/>
              <a:gd name="connsiteY2" fmla="*/ 608281 h 643612"/>
              <a:gd name="connsiteX3" fmla="*/ 4078661 w 4189841"/>
              <a:gd name="connsiteY3" fmla="*/ 275884 h 643612"/>
              <a:gd name="connsiteX4" fmla="*/ 4189841 w 4189841"/>
              <a:gd name="connsiteY4" fmla="*/ 0 h 643612"/>
              <a:gd name="connsiteX0" fmla="*/ 0 w 4189841"/>
              <a:gd name="connsiteY0" fmla="*/ 13094 h 643612"/>
              <a:gd name="connsiteX1" fmla="*/ 924508 w 4189841"/>
              <a:gd name="connsiteY1" fmla="*/ 631317 h 643612"/>
              <a:gd name="connsiteX2" fmla="*/ 3313043 w 4189841"/>
              <a:gd name="connsiteY2" fmla="*/ 608281 h 643612"/>
              <a:gd name="connsiteX3" fmla="*/ 4078661 w 4189841"/>
              <a:gd name="connsiteY3" fmla="*/ 275884 h 643612"/>
              <a:gd name="connsiteX4" fmla="*/ 4189841 w 4189841"/>
              <a:gd name="connsiteY4" fmla="*/ 0 h 643612"/>
              <a:gd name="connsiteX0" fmla="*/ 0 w 4216739"/>
              <a:gd name="connsiteY0" fmla="*/ 13094 h 643823"/>
              <a:gd name="connsiteX1" fmla="*/ 924508 w 4216739"/>
              <a:gd name="connsiteY1" fmla="*/ 631317 h 643823"/>
              <a:gd name="connsiteX2" fmla="*/ 3313043 w 4216739"/>
              <a:gd name="connsiteY2" fmla="*/ 608281 h 643823"/>
              <a:gd name="connsiteX3" fmla="*/ 4142161 w 4216739"/>
              <a:gd name="connsiteY3" fmla="*/ 272709 h 643823"/>
              <a:gd name="connsiteX4" fmla="*/ 4189841 w 4216739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43823"/>
              <a:gd name="connsiteX1" fmla="*/ 924508 w 4189841"/>
              <a:gd name="connsiteY1" fmla="*/ 631317 h 643823"/>
              <a:gd name="connsiteX2" fmla="*/ 3313043 w 4189841"/>
              <a:gd name="connsiteY2" fmla="*/ 608281 h 643823"/>
              <a:gd name="connsiteX3" fmla="*/ 4142161 w 4189841"/>
              <a:gd name="connsiteY3" fmla="*/ 272709 h 643823"/>
              <a:gd name="connsiteX4" fmla="*/ 4189841 w 4189841"/>
              <a:gd name="connsiteY4" fmla="*/ 0 h 643823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5115"/>
              <a:gd name="connsiteX1" fmla="*/ 924508 w 4189841"/>
              <a:gd name="connsiteY1" fmla="*/ 631317 h 635115"/>
              <a:gd name="connsiteX2" fmla="*/ 3313043 w 4189841"/>
              <a:gd name="connsiteY2" fmla="*/ 608281 h 635115"/>
              <a:gd name="connsiteX3" fmla="*/ 4040561 w 4189841"/>
              <a:gd name="connsiteY3" fmla="*/ 418759 h 635115"/>
              <a:gd name="connsiteX4" fmla="*/ 4189841 w 4189841"/>
              <a:gd name="connsiteY4" fmla="*/ 0 h 63511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32565"/>
              <a:gd name="connsiteX1" fmla="*/ 924508 w 4189841"/>
              <a:gd name="connsiteY1" fmla="*/ 631317 h 632565"/>
              <a:gd name="connsiteX2" fmla="*/ 3313043 w 4189841"/>
              <a:gd name="connsiteY2" fmla="*/ 608281 h 632565"/>
              <a:gd name="connsiteX3" fmla="*/ 3916736 w 4189841"/>
              <a:gd name="connsiteY3" fmla="*/ 498134 h 632565"/>
              <a:gd name="connsiteX4" fmla="*/ 4189841 w 4189841"/>
              <a:gd name="connsiteY4" fmla="*/ 0 h 632565"/>
              <a:gd name="connsiteX0" fmla="*/ 0 w 4189841"/>
              <a:gd name="connsiteY0" fmla="*/ 13094 h 665102"/>
              <a:gd name="connsiteX1" fmla="*/ 924508 w 4189841"/>
              <a:gd name="connsiteY1" fmla="*/ 631317 h 665102"/>
              <a:gd name="connsiteX2" fmla="*/ 3132068 w 4189841"/>
              <a:gd name="connsiteY2" fmla="*/ 659081 h 665102"/>
              <a:gd name="connsiteX3" fmla="*/ 3916736 w 4189841"/>
              <a:gd name="connsiteY3" fmla="*/ 498134 h 665102"/>
              <a:gd name="connsiteX4" fmla="*/ 4189841 w 4189841"/>
              <a:gd name="connsiteY4" fmla="*/ 0 h 665102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59949"/>
              <a:gd name="connsiteX1" fmla="*/ 924508 w 4189841"/>
              <a:gd name="connsiteY1" fmla="*/ 631317 h 659949"/>
              <a:gd name="connsiteX2" fmla="*/ 3132068 w 4189841"/>
              <a:gd name="connsiteY2" fmla="*/ 659081 h 659949"/>
              <a:gd name="connsiteX3" fmla="*/ 3916736 w 4189841"/>
              <a:gd name="connsiteY3" fmla="*/ 498134 h 659949"/>
              <a:gd name="connsiteX4" fmla="*/ 4189841 w 4189841"/>
              <a:gd name="connsiteY4" fmla="*/ 0 h 659949"/>
              <a:gd name="connsiteX0" fmla="*/ 0 w 4189841"/>
              <a:gd name="connsiteY0" fmla="*/ 13094 h 662984"/>
              <a:gd name="connsiteX1" fmla="*/ 924508 w 4189841"/>
              <a:gd name="connsiteY1" fmla="*/ 631317 h 662984"/>
              <a:gd name="connsiteX2" fmla="*/ 3132068 w 4189841"/>
              <a:gd name="connsiteY2" fmla="*/ 659081 h 662984"/>
              <a:gd name="connsiteX3" fmla="*/ 3865936 w 4189841"/>
              <a:gd name="connsiteY3" fmla="*/ 533059 h 662984"/>
              <a:gd name="connsiteX4" fmla="*/ 4189841 w 4189841"/>
              <a:gd name="connsiteY4" fmla="*/ 0 h 662984"/>
              <a:gd name="connsiteX0" fmla="*/ 0 w 4189841"/>
              <a:gd name="connsiteY0" fmla="*/ 13094 h 667350"/>
              <a:gd name="connsiteX1" fmla="*/ 924508 w 4189841"/>
              <a:gd name="connsiteY1" fmla="*/ 631317 h 667350"/>
              <a:gd name="connsiteX2" fmla="*/ 3132068 w 4189841"/>
              <a:gd name="connsiteY2" fmla="*/ 659081 h 667350"/>
              <a:gd name="connsiteX3" fmla="*/ 3869111 w 4189841"/>
              <a:gd name="connsiteY3" fmla="*/ 463209 h 667350"/>
              <a:gd name="connsiteX4" fmla="*/ 4189841 w 4189841"/>
              <a:gd name="connsiteY4" fmla="*/ 0 h 667350"/>
              <a:gd name="connsiteX0" fmla="*/ 0 w 4189841"/>
              <a:gd name="connsiteY0" fmla="*/ 13094 h 675907"/>
              <a:gd name="connsiteX1" fmla="*/ 924508 w 4189841"/>
              <a:gd name="connsiteY1" fmla="*/ 631317 h 675907"/>
              <a:gd name="connsiteX2" fmla="*/ 2801868 w 4189841"/>
              <a:gd name="connsiteY2" fmla="*/ 668606 h 675907"/>
              <a:gd name="connsiteX3" fmla="*/ 3869111 w 4189841"/>
              <a:gd name="connsiteY3" fmla="*/ 463209 h 675907"/>
              <a:gd name="connsiteX4" fmla="*/ 4189841 w 4189841"/>
              <a:gd name="connsiteY4" fmla="*/ 0 h 675907"/>
              <a:gd name="connsiteX0" fmla="*/ 0 w 4189841"/>
              <a:gd name="connsiteY0" fmla="*/ 13094 h 669850"/>
              <a:gd name="connsiteX1" fmla="*/ 924508 w 4189841"/>
              <a:gd name="connsiteY1" fmla="*/ 631317 h 669850"/>
              <a:gd name="connsiteX2" fmla="*/ 2801868 w 4189841"/>
              <a:gd name="connsiteY2" fmla="*/ 668606 h 669850"/>
              <a:gd name="connsiteX3" fmla="*/ 3869111 w 4189841"/>
              <a:gd name="connsiteY3" fmla="*/ 463209 h 669850"/>
              <a:gd name="connsiteX4" fmla="*/ 4189841 w 4189841"/>
              <a:gd name="connsiteY4" fmla="*/ 0 h 669850"/>
              <a:gd name="connsiteX0" fmla="*/ 0 w 4189841"/>
              <a:gd name="connsiteY0" fmla="*/ 13094 h 669850"/>
              <a:gd name="connsiteX1" fmla="*/ 924508 w 4189841"/>
              <a:gd name="connsiteY1" fmla="*/ 631317 h 669850"/>
              <a:gd name="connsiteX2" fmla="*/ 2801868 w 4189841"/>
              <a:gd name="connsiteY2" fmla="*/ 668606 h 669850"/>
              <a:gd name="connsiteX3" fmla="*/ 3869111 w 4189841"/>
              <a:gd name="connsiteY3" fmla="*/ 463209 h 669850"/>
              <a:gd name="connsiteX4" fmla="*/ 4189841 w 4189841"/>
              <a:gd name="connsiteY4" fmla="*/ 0 h 669850"/>
              <a:gd name="connsiteX0" fmla="*/ 0 w 4189841"/>
              <a:gd name="connsiteY0" fmla="*/ 13094 h 672070"/>
              <a:gd name="connsiteX1" fmla="*/ 924508 w 4189841"/>
              <a:gd name="connsiteY1" fmla="*/ 631317 h 672070"/>
              <a:gd name="connsiteX2" fmla="*/ 2801868 w 4189841"/>
              <a:gd name="connsiteY2" fmla="*/ 668606 h 672070"/>
              <a:gd name="connsiteX3" fmla="*/ 3824661 w 4189841"/>
              <a:gd name="connsiteY3" fmla="*/ 529884 h 672070"/>
              <a:gd name="connsiteX4" fmla="*/ 4189841 w 4189841"/>
              <a:gd name="connsiteY4" fmla="*/ 0 h 672070"/>
              <a:gd name="connsiteX0" fmla="*/ 0 w 4189841"/>
              <a:gd name="connsiteY0" fmla="*/ 13094 h 672070"/>
              <a:gd name="connsiteX1" fmla="*/ 924508 w 4189841"/>
              <a:gd name="connsiteY1" fmla="*/ 631317 h 672070"/>
              <a:gd name="connsiteX2" fmla="*/ 2801868 w 4189841"/>
              <a:gd name="connsiteY2" fmla="*/ 668606 h 672070"/>
              <a:gd name="connsiteX3" fmla="*/ 3824661 w 4189841"/>
              <a:gd name="connsiteY3" fmla="*/ 529884 h 672070"/>
              <a:gd name="connsiteX4" fmla="*/ 4189841 w 4189841"/>
              <a:gd name="connsiteY4" fmla="*/ 0 h 672070"/>
              <a:gd name="connsiteX0" fmla="*/ 0 w 4189841"/>
              <a:gd name="connsiteY0" fmla="*/ 13094 h 672407"/>
              <a:gd name="connsiteX1" fmla="*/ 924508 w 4189841"/>
              <a:gd name="connsiteY1" fmla="*/ 631317 h 672407"/>
              <a:gd name="connsiteX2" fmla="*/ 2801868 w 4189841"/>
              <a:gd name="connsiteY2" fmla="*/ 668606 h 672407"/>
              <a:gd name="connsiteX3" fmla="*/ 3789736 w 4189841"/>
              <a:gd name="connsiteY3" fmla="*/ 523534 h 672407"/>
              <a:gd name="connsiteX4" fmla="*/ 4189841 w 4189841"/>
              <a:gd name="connsiteY4" fmla="*/ 0 h 672407"/>
              <a:gd name="connsiteX0" fmla="*/ 0 w 4189841"/>
              <a:gd name="connsiteY0" fmla="*/ 13094 h 672407"/>
              <a:gd name="connsiteX1" fmla="*/ 924508 w 4189841"/>
              <a:gd name="connsiteY1" fmla="*/ 631317 h 672407"/>
              <a:gd name="connsiteX2" fmla="*/ 2801868 w 4189841"/>
              <a:gd name="connsiteY2" fmla="*/ 668606 h 672407"/>
              <a:gd name="connsiteX3" fmla="*/ 3789736 w 4189841"/>
              <a:gd name="connsiteY3" fmla="*/ 523534 h 672407"/>
              <a:gd name="connsiteX4" fmla="*/ 4189841 w 4189841"/>
              <a:gd name="connsiteY4" fmla="*/ 0 h 672407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1108"/>
              <a:gd name="connsiteX1" fmla="*/ 924508 w 4189841"/>
              <a:gd name="connsiteY1" fmla="*/ 631317 h 671108"/>
              <a:gd name="connsiteX2" fmla="*/ 2801868 w 4189841"/>
              <a:gd name="connsiteY2" fmla="*/ 668606 h 671108"/>
              <a:gd name="connsiteX3" fmla="*/ 3805611 w 4189841"/>
              <a:gd name="connsiteY3" fmla="*/ 548934 h 671108"/>
              <a:gd name="connsiteX4" fmla="*/ 4189841 w 4189841"/>
              <a:gd name="connsiteY4" fmla="*/ 0 h 671108"/>
              <a:gd name="connsiteX0" fmla="*/ 0 w 4189841"/>
              <a:gd name="connsiteY0" fmla="*/ 13094 h 670660"/>
              <a:gd name="connsiteX1" fmla="*/ 924508 w 4189841"/>
              <a:gd name="connsiteY1" fmla="*/ 631317 h 670660"/>
              <a:gd name="connsiteX2" fmla="*/ 2801868 w 4189841"/>
              <a:gd name="connsiteY2" fmla="*/ 668606 h 670660"/>
              <a:gd name="connsiteX3" fmla="*/ 3735761 w 4189841"/>
              <a:gd name="connsiteY3" fmla="*/ 558459 h 670660"/>
              <a:gd name="connsiteX4" fmla="*/ 4189841 w 4189841"/>
              <a:gd name="connsiteY4" fmla="*/ 0 h 670660"/>
              <a:gd name="connsiteX0" fmla="*/ 0 w 4189841"/>
              <a:gd name="connsiteY0" fmla="*/ 13094 h 670660"/>
              <a:gd name="connsiteX1" fmla="*/ 924508 w 4189841"/>
              <a:gd name="connsiteY1" fmla="*/ 631317 h 670660"/>
              <a:gd name="connsiteX2" fmla="*/ 2801868 w 4189841"/>
              <a:gd name="connsiteY2" fmla="*/ 668606 h 670660"/>
              <a:gd name="connsiteX3" fmla="*/ 3735761 w 4189841"/>
              <a:gd name="connsiteY3" fmla="*/ 558459 h 670660"/>
              <a:gd name="connsiteX4" fmla="*/ 4189841 w 4189841"/>
              <a:gd name="connsiteY4" fmla="*/ 0 h 670660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90409"/>
              <a:gd name="connsiteY0" fmla="*/ 13094 h 671578"/>
              <a:gd name="connsiteX1" fmla="*/ 924508 w 4190409"/>
              <a:gd name="connsiteY1" fmla="*/ 631317 h 671578"/>
              <a:gd name="connsiteX2" fmla="*/ 2801868 w 4190409"/>
              <a:gd name="connsiteY2" fmla="*/ 668606 h 671578"/>
              <a:gd name="connsiteX3" fmla="*/ 3818311 w 4190409"/>
              <a:gd name="connsiteY3" fmla="*/ 539409 h 671578"/>
              <a:gd name="connsiteX4" fmla="*/ 4189841 w 4190409"/>
              <a:gd name="connsiteY4" fmla="*/ 0 h 671578"/>
              <a:gd name="connsiteX0" fmla="*/ 0 w 4190409"/>
              <a:gd name="connsiteY0" fmla="*/ 13094 h 671578"/>
              <a:gd name="connsiteX1" fmla="*/ 924508 w 4190409"/>
              <a:gd name="connsiteY1" fmla="*/ 631317 h 671578"/>
              <a:gd name="connsiteX2" fmla="*/ 2801868 w 4190409"/>
              <a:gd name="connsiteY2" fmla="*/ 668606 h 671578"/>
              <a:gd name="connsiteX3" fmla="*/ 3818311 w 4190409"/>
              <a:gd name="connsiteY3" fmla="*/ 539409 h 671578"/>
              <a:gd name="connsiteX4" fmla="*/ 4189841 w 4190409"/>
              <a:gd name="connsiteY4" fmla="*/ 0 h 671578"/>
              <a:gd name="connsiteX0" fmla="*/ 0 w 4190623"/>
              <a:gd name="connsiteY0" fmla="*/ 13094 h 671578"/>
              <a:gd name="connsiteX1" fmla="*/ 924508 w 4190623"/>
              <a:gd name="connsiteY1" fmla="*/ 631317 h 671578"/>
              <a:gd name="connsiteX2" fmla="*/ 2801868 w 4190623"/>
              <a:gd name="connsiteY2" fmla="*/ 668606 h 671578"/>
              <a:gd name="connsiteX3" fmla="*/ 3818311 w 4190623"/>
              <a:gd name="connsiteY3" fmla="*/ 539409 h 671578"/>
              <a:gd name="connsiteX4" fmla="*/ 4189841 w 4190623"/>
              <a:gd name="connsiteY4" fmla="*/ 0 h 671578"/>
              <a:gd name="connsiteX0" fmla="*/ 0 w 4190361"/>
              <a:gd name="connsiteY0" fmla="*/ 13094 h 671578"/>
              <a:gd name="connsiteX1" fmla="*/ 924508 w 4190361"/>
              <a:gd name="connsiteY1" fmla="*/ 631317 h 671578"/>
              <a:gd name="connsiteX2" fmla="*/ 2801868 w 4190361"/>
              <a:gd name="connsiteY2" fmla="*/ 668606 h 671578"/>
              <a:gd name="connsiteX3" fmla="*/ 3818311 w 4190361"/>
              <a:gd name="connsiteY3" fmla="*/ 539409 h 671578"/>
              <a:gd name="connsiteX4" fmla="*/ 4189841 w 419036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818311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1578"/>
              <a:gd name="connsiteX1" fmla="*/ 924508 w 4189841"/>
              <a:gd name="connsiteY1" fmla="*/ 631317 h 671578"/>
              <a:gd name="connsiteX2" fmla="*/ 2801868 w 4189841"/>
              <a:gd name="connsiteY2" fmla="*/ 668606 h 671578"/>
              <a:gd name="connsiteX3" fmla="*/ 3910386 w 4189841"/>
              <a:gd name="connsiteY3" fmla="*/ 539409 h 671578"/>
              <a:gd name="connsiteX4" fmla="*/ 4189841 w 4189841"/>
              <a:gd name="connsiteY4" fmla="*/ 0 h 671578"/>
              <a:gd name="connsiteX0" fmla="*/ 0 w 4189841"/>
              <a:gd name="connsiteY0" fmla="*/ 13094 h 670806"/>
              <a:gd name="connsiteX1" fmla="*/ 924508 w 4189841"/>
              <a:gd name="connsiteY1" fmla="*/ 631317 h 670806"/>
              <a:gd name="connsiteX2" fmla="*/ 2801868 w 4189841"/>
              <a:gd name="connsiteY2" fmla="*/ 668606 h 670806"/>
              <a:gd name="connsiteX3" fmla="*/ 3726236 w 4189841"/>
              <a:gd name="connsiteY3" fmla="*/ 555284 h 670806"/>
              <a:gd name="connsiteX4" fmla="*/ 4189841 w 4189841"/>
              <a:gd name="connsiteY4" fmla="*/ 0 h 670806"/>
              <a:gd name="connsiteX0" fmla="*/ 0 w 4189841"/>
              <a:gd name="connsiteY0" fmla="*/ 13094 h 670806"/>
              <a:gd name="connsiteX1" fmla="*/ 924508 w 4189841"/>
              <a:gd name="connsiteY1" fmla="*/ 631317 h 670806"/>
              <a:gd name="connsiteX2" fmla="*/ 2801868 w 4189841"/>
              <a:gd name="connsiteY2" fmla="*/ 668606 h 670806"/>
              <a:gd name="connsiteX3" fmla="*/ 3726236 w 4189841"/>
              <a:gd name="connsiteY3" fmla="*/ 555284 h 670806"/>
              <a:gd name="connsiteX4" fmla="*/ 4189841 w 4189841"/>
              <a:gd name="connsiteY4" fmla="*/ 0 h 670806"/>
              <a:gd name="connsiteX0" fmla="*/ 0 w 4189841"/>
              <a:gd name="connsiteY0" fmla="*/ 13094 h 669653"/>
              <a:gd name="connsiteX1" fmla="*/ 935320 w 4189841"/>
              <a:gd name="connsiteY1" fmla="*/ 613522 h 669653"/>
              <a:gd name="connsiteX2" fmla="*/ 2801868 w 4189841"/>
              <a:gd name="connsiteY2" fmla="*/ 668606 h 669653"/>
              <a:gd name="connsiteX3" fmla="*/ 3726236 w 4189841"/>
              <a:gd name="connsiteY3" fmla="*/ 555284 h 669653"/>
              <a:gd name="connsiteX4" fmla="*/ 4189841 w 4189841"/>
              <a:gd name="connsiteY4" fmla="*/ 0 h 669653"/>
              <a:gd name="connsiteX0" fmla="*/ 0 w 4189841"/>
              <a:gd name="connsiteY0" fmla="*/ 13094 h 669653"/>
              <a:gd name="connsiteX1" fmla="*/ 935320 w 4189841"/>
              <a:gd name="connsiteY1" fmla="*/ 613522 h 669653"/>
              <a:gd name="connsiteX2" fmla="*/ 2801868 w 4189841"/>
              <a:gd name="connsiteY2" fmla="*/ 668606 h 669653"/>
              <a:gd name="connsiteX3" fmla="*/ 3726236 w 4189841"/>
              <a:gd name="connsiteY3" fmla="*/ 555284 h 669653"/>
              <a:gd name="connsiteX4" fmla="*/ 4189841 w 4189841"/>
              <a:gd name="connsiteY4" fmla="*/ 0 h 669653"/>
              <a:gd name="connsiteX0" fmla="*/ 0 w 4189841"/>
              <a:gd name="connsiteY0" fmla="*/ 13094 h 628716"/>
              <a:gd name="connsiteX1" fmla="*/ 935320 w 4189841"/>
              <a:gd name="connsiteY1" fmla="*/ 613522 h 628716"/>
              <a:gd name="connsiteX2" fmla="*/ 2106342 w 4189841"/>
              <a:gd name="connsiteY2" fmla="*/ 625896 h 628716"/>
              <a:gd name="connsiteX3" fmla="*/ 3726236 w 4189841"/>
              <a:gd name="connsiteY3" fmla="*/ 555284 h 628716"/>
              <a:gd name="connsiteX4" fmla="*/ 4189841 w 4189841"/>
              <a:gd name="connsiteY4" fmla="*/ 0 h 628716"/>
              <a:gd name="connsiteX0" fmla="*/ 0 w 4189841"/>
              <a:gd name="connsiteY0" fmla="*/ 13094 h 662659"/>
              <a:gd name="connsiteX1" fmla="*/ 935320 w 4189841"/>
              <a:gd name="connsiteY1" fmla="*/ 613522 h 662659"/>
              <a:gd name="connsiteX2" fmla="*/ 2106342 w 4189841"/>
              <a:gd name="connsiteY2" fmla="*/ 661489 h 662659"/>
              <a:gd name="connsiteX3" fmla="*/ 3726236 w 4189841"/>
              <a:gd name="connsiteY3" fmla="*/ 555284 h 662659"/>
              <a:gd name="connsiteX4" fmla="*/ 4189841 w 4189841"/>
              <a:gd name="connsiteY4" fmla="*/ 0 h 662659"/>
              <a:gd name="connsiteX0" fmla="*/ 0 w 4189841"/>
              <a:gd name="connsiteY0" fmla="*/ 13094 h 661701"/>
              <a:gd name="connsiteX1" fmla="*/ 935320 w 4189841"/>
              <a:gd name="connsiteY1" fmla="*/ 613522 h 661701"/>
              <a:gd name="connsiteX2" fmla="*/ 2106342 w 4189841"/>
              <a:gd name="connsiteY2" fmla="*/ 661489 h 661701"/>
              <a:gd name="connsiteX3" fmla="*/ 3740726 w 4189841"/>
              <a:gd name="connsiteY3" fmla="*/ 590876 h 661701"/>
              <a:gd name="connsiteX4" fmla="*/ 4189841 w 4189841"/>
              <a:gd name="connsiteY4" fmla="*/ 0 h 66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41" h="661701">
                <a:moveTo>
                  <a:pt x="0" y="13094"/>
                </a:moveTo>
                <a:cubicBezTo>
                  <a:pt x="137686" y="570038"/>
                  <a:pt x="946505" y="609582"/>
                  <a:pt x="935320" y="613522"/>
                </a:cubicBezTo>
                <a:cubicBezTo>
                  <a:pt x="924135" y="617462"/>
                  <a:pt x="1638774" y="665263"/>
                  <a:pt x="2106342" y="661489"/>
                </a:cubicBezTo>
                <a:cubicBezTo>
                  <a:pt x="2573910" y="657715"/>
                  <a:pt x="3562843" y="650981"/>
                  <a:pt x="3740726" y="590876"/>
                </a:cubicBezTo>
                <a:cubicBezTo>
                  <a:pt x="4004334" y="479971"/>
                  <a:pt x="4134835" y="263823"/>
                  <a:pt x="4189841" y="0"/>
                </a:cubicBezTo>
              </a:path>
            </a:pathLst>
          </a:custGeom>
          <a:noFill/>
          <a:ln w="76200" cap="rnd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57200" y="1234512"/>
            <a:ext cx="8153400" cy="907941"/>
          </a:xfrm>
          <a:prstGeom prst="rect">
            <a:avLst/>
          </a:prstGeom>
          <a:solidFill>
            <a:schemeClr val="accent3">
              <a:lumMod val="20000"/>
              <a:lumOff val="80000"/>
              <a:alpha val="52000"/>
            </a:schemeClr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timestamp =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</a:rPr>
              <a:t>t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i="1" dirty="0" smtClean="0">
                <a:solidFill>
                  <a:srgbClr val="0000FF"/>
                </a:solidFill>
              </a:rPr>
              <a:t>, t</a:t>
            </a:r>
            <a:r>
              <a:rPr lang="en-US" sz="2400" i="1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i="1" dirty="0" smtClean="0">
                <a:solidFill>
                  <a:srgbClr val="0000FF"/>
                </a:solidFill>
              </a:rPr>
              <a:t>, … , </a:t>
            </a:r>
            <a:r>
              <a:rPr lang="en-US" sz="2400" i="1" dirty="0" err="1" smtClean="0">
                <a:solidFill>
                  <a:srgbClr val="0000FF"/>
                </a:solidFill>
              </a:rPr>
              <a:t>t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most up to date is the one which is lexicographically greater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" name="Forme libre 54"/>
          <p:cNvSpPr/>
          <p:nvPr/>
        </p:nvSpPr>
        <p:spPr>
          <a:xfrm flipH="1">
            <a:off x="812800" y="3536950"/>
            <a:ext cx="7534275" cy="681038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69579 h 369579"/>
              <a:gd name="connsiteX1" fmla="*/ 20898 w 1157415"/>
              <a:gd name="connsiteY1" fmla="*/ 237367 h 369579"/>
              <a:gd name="connsiteX2" fmla="*/ 194864 w 1157415"/>
              <a:gd name="connsiteY2" fmla="*/ 11031 h 369579"/>
              <a:gd name="connsiteX3" fmla="*/ 578534 w 1157415"/>
              <a:gd name="connsiteY3" fmla="*/ 33896 h 369579"/>
              <a:gd name="connsiteX4" fmla="*/ 957727 w 1157415"/>
              <a:gd name="connsiteY4" fmla="*/ 75104 h 369579"/>
              <a:gd name="connsiteX5" fmla="*/ 1100056 w 1157415"/>
              <a:gd name="connsiteY5" fmla="*/ 184996 h 369579"/>
              <a:gd name="connsiteX6" fmla="*/ 1157415 w 1157415"/>
              <a:gd name="connsiteY6" fmla="*/ 349153 h 369579"/>
              <a:gd name="connsiteX0" fmla="*/ 714 w 1157415"/>
              <a:gd name="connsiteY0" fmla="*/ 359839 h 359839"/>
              <a:gd name="connsiteX1" fmla="*/ 20898 w 1157415"/>
              <a:gd name="connsiteY1" fmla="*/ 227627 h 359839"/>
              <a:gd name="connsiteX2" fmla="*/ 194864 w 1157415"/>
              <a:gd name="connsiteY2" fmla="*/ 1291 h 359839"/>
              <a:gd name="connsiteX3" fmla="*/ 578534 w 1157415"/>
              <a:gd name="connsiteY3" fmla="*/ 24156 h 359839"/>
              <a:gd name="connsiteX4" fmla="*/ 957727 w 1157415"/>
              <a:gd name="connsiteY4" fmla="*/ 65364 h 359839"/>
              <a:gd name="connsiteX5" fmla="*/ 1100056 w 1157415"/>
              <a:gd name="connsiteY5" fmla="*/ 175256 h 359839"/>
              <a:gd name="connsiteX6" fmla="*/ 1157415 w 1157415"/>
              <a:gd name="connsiteY6" fmla="*/ 339413 h 359839"/>
              <a:gd name="connsiteX0" fmla="*/ 714 w 1157415"/>
              <a:gd name="connsiteY0" fmla="*/ 337543 h 337543"/>
              <a:gd name="connsiteX1" fmla="*/ 20898 w 1157415"/>
              <a:gd name="connsiteY1" fmla="*/ 205331 h 337543"/>
              <a:gd name="connsiteX2" fmla="*/ 192775 w 1157415"/>
              <a:gd name="connsiteY2" fmla="*/ 5274 h 337543"/>
              <a:gd name="connsiteX3" fmla="*/ 578534 w 1157415"/>
              <a:gd name="connsiteY3" fmla="*/ 1860 h 337543"/>
              <a:gd name="connsiteX4" fmla="*/ 957727 w 1157415"/>
              <a:gd name="connsiteY4" fmla="*/ 43068 h 337543"/>
              <a:gd name="connsiteX5" fmla="*/ 1100056 w 1157415"/>
              <a:gd name="connsiteY5" fmla="*/ 152960 h 337543"/>
              <a:gd name="connsiteX6" fmla="*/ 1157415 w 1157415"/>
              <a:gd name="connsiteY6" fmla="*/ 317117 h 337543"/>
              <a:gd name="connsiteX0" fmla="*/ 714 w 1157415"/>
              <a:gd name="connsiteY0" fmla="*/ 337543 h 337543"/>
              <a:gd name="connsiteX1" fmla="*/ 20898 w 1157415"/>
              <a:gd name="connsiteY1" fmla="*/ 205331 h 337543"/>
              <a:gd name="connsiteX2" fmla="*/ 192775 w 1157415"/>
              <a:gd name="connsiteY2" fmla="*/ 5274 h 337543"/>
              <a:gd name="connsiteX3" fmla="*/ 578534 w 1157415"/>
              <a:gd name="connsiteY3" fmla="*/ 1860 h 337543"/>
              <a:gd name="connsiteX4" fmla="*/ 957727 w 1157415"/>
              <a:gd name="connsiteY4" fmla="*/ 43068 h 337543"/>
              <a:gd name="connsiteX5" fmla="*/ 1106533 w 1157415"/>
              <a:gd name="connsiteY5" fmla="*/ 130148 h 337543"/>
              <a:gd name="connsiteX6" fmla="*/ 1157415 w 1157415"/>
              <a:gd name="connsiteY6" fmla="*/ 317117 h 337543"/>
              <a:gd name="connsiteX0" fmla="*/ 714 w 1157415"/>
              <a:gd name="connsiteY0" fmla="*/ 339991 h 339991"/>
              <a:gd name="connsiteX1" fmla="*/ 20898 w 1157415"/>
              <a:gd name="connsiteY1" fmla="*/ 207779 h 339991"/>
              <a:gd name="connsiteX2" fmla="*/ 192775 w 1157415"/>
              <a:gd name="connsiteY2" fmla="*/ 7722 h 339991"/>
              <a:gd name="connsiteX3" fmla="*/ 578534 w 1157415"/>
              <a:gd name="connsiteY3" fmla="*/ 4308 h 339991"/>
              <a:gd name="connsiteX4" fmla="*/ 957727 w 1157415"/>
              <a:gd name="connsiteY4" fmla="*/ 19444 h 339991"/>
              <a:gd name="connsiteX5" fmla="*/ 1106533 w 1157415"/>
              <a:gd name="connsiteY5" fmla="*/ 132596 h 339991"/>
              <a:gd name="connsiteX6" fmla="*/ 1157415 w 1157415"/>
              <a:gd name="connsiteY6" fmla="*/ 319565 h 339991"/>
              <a:gd name="connsiteX0" fmla="*/ 171 w 1156872"/>
              <a:gd name="connsiteY0" fmla="*/ 340453 h 340453"/>
              <a:gd name="connsiteX1" fmla="*/ 51444 w 1156872"/>
              <a:gd name="connsiteY1" fmla="*/ 94178 h 340453"/>
              <a:gd name="connsiteX2" fmla="*/ 192232 w 1156872"/>
              <a:gd name="connsiteY2" fmla="*/ 8184 h 340453"/>
              <a:gd name="connsiteX3" fmla="*/ 577991 w 1156872"/>
              <a:gd name="connsiteY3" fmla="*/ 4770 h 340453"/>
              <a:gd name="connsiteX4" fmla="*/ 957184 w 1156872"/>
              <a:gd name="connsiteY4" fmla="*/ 19906 h 340453"/>
              <a:gd name="connsiteX5" fmla="*/ 1105990 w 1156872"/>
              <a:gd name="connsiteY5" fmla="*/ 133058 h 340453"/>
              <a:gd name="connsiteX6" fmla="*/ 1156872 w 1156872"/>
              <a:gd name="connsiteY6" fmla="*/ 320027 h 340453"/>
              <a:gd name="connsiteX0" fmla="*/ 274 w 1156975"/>
              <a:gd name="connsiteY0" fmla="*/ 340453 h 340453"/>
              <a:gd name="connsiteX1" fmla="*/ 51547 w 1156975"/>
              <a:gd name="connsiteY1" fmla="*/ 94178 h 340453"/>
              <a:gd name="connsiteX2" fmla="*/ 192335 w 1156975"/>
              <a:gd name="connsiteY2" fmla="*/ 8184 h 340453"/>
              <a:gd name="connsiteX3" fmla="*/ 578094 w 1156975"/>
              <a:gd name="connsiteY3" fmla="*/ 4770 h 340453"/>
              <a:gd name="connsiteX4" fmla="*/ 957287 w 1156975"/>
              <a:gd name="connsiteY4" fmla="*/ 19906 h 340453"/>
              <a:gd name="connsiteX5" fmla="*/ 1106093 w 1156975"/>
              <a:gd name="connsiteY5" fmla="*/ 133058 h 340453"/>
              <a:gd name="connsiteX6" fmla="*/ 1156975 w 1156975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6701"/>
              <a:gd name="connsiteY0" fmla="*/ 340453 h 340453"/>
              <a:gd name="connsiteX1" fmla="*/ 51273 w 1156701"/>
              <a:gd name="connsiteY1" fmla="*/ 94178 h 340453"/>
              <a:gd name="connsiteX2" fmla="*/ 192061 w 1156701"/>
              <a:gd name="connsiteY2" fmla="*/ 8184 h 340453"/>
              <a:gd name="connsiteX3" fmla="*/ 577820 w 1156701"/>
              <a:gd name="connsiteY3" fmla="*/ 4770 h 340453"/>
              <a:gd name="connsiteX4" fmla="*/ 957013 w 1156701"/>
              <a:gd name="connsiteY4" fmla="*/ 19906 h 340453"/>
              <a:gd name="connsiteX5" fmla="*/ 1105819 w 1156701"/>
              <a:gd name="connsiteY5" fmla="*/ 133058 h 340453"/>
              <a:gd name="connsiteX6" fmla="*/ 1156701 w 1156701"/>
              <a:gd name="connsiteY6" fmla="*/ 320027 h 340453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953127 w 1152815"/>
              <a:gd name="connsiteY4" fmla="*/ 19906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101933 w 1152815"/>
              <a:gd name="connsiteY5" fmla="*/ 133058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6025 w 1152815"/>
              <a:gd name="connsiteY5" fmla="*/ 100469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24158 h 324158"/>
              <a:gd name="connsiteX1" fmla="*/ 47387 w 1152815"/>
              <a:gd name="connsiteY1" fmla="*/ 94178 h 324158"/>
              <a:gd name="connsiteX2" fmla="*/ 188175 w 1152815"/>
              <a:gd name="connsiteY2" fmla="*/ 8184 h 324158"/>
              <a:gd name="connsiteX3" fmla="*/ 573934 w 1152815"/>
              <a:gd name="connsiteY3" fmla="*/ 4770 h 324158"/>
              <a:gd name="connsiteX4" fmla="*/ 892245 w 1152815"/>
              <a:gd name="connsiteY4" fmla="*/ 23165 h 324158"/>
              <a:gd name="connsiteX5" fmla="*/ 1070843 w 1152815"/>
              <a:gd name="connsiteY5" fmla="*/ 84174 h 324158"/>
              <a:gd name="connsiteX6" fmla="*/ 1152815 w 1152815"/>
              <a:gd name="connsiteY6" fmla="*/ 320027 h 324158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8930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5894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8930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2412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2245 w 1152815"/>
              <a:gd name="connsiteY4" fmla="*/ 12412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  <a:gd name="connsiteX0" fmla="*/ 0 w 1152815"/>
              <a:gd name="connsiteY0" fmla="*/ 319923 h 319923"/>
              <a:gd name="connsiteX1" fmla="*/ 47387 w 1152815"/>
              <a:gd name="connsiteY1" fmla="*/ 89943 h 319923"/>
              <a:gd name="connsiteX2" fmla="*/ 188175 w 1152815"/>
              <a:gd name="connsiteY2" fmla="*/ 3949 h 319923"/>
              <a:gd name="connsiteX3" fmla="*/ 573934 w 1152815"/>
              <a:gd name="connsiteY3" fmla="*/ 535 h 319923"/>
              <a:gd name="connsiteX4" fmla="*/ 897427 w 1152815"/>
              <a:gd name="connsiteY4" fmla="*/ 2635 h 319923"/>
              <a:gd name="connsiteX5" fmla="*/ 1070843 w 1152815"/>
              <a:gd name="connsiteY5" fmla="*/ 79939 h 319923"/>
              <a:gd name="connsiteX6" fmla="*/ 1152815 w 1152815"/>
              <a:gd name="connsiteY6" fmla="*/ 315792 h 3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815" h="319923">
                <a:moveTo>
                  <a:pt x="0" y="319923"/>
                </a:moveTo>
                <a:cubicBezTo>
                  <a:pt x="8648" y="170850"/>
                  <a:pt x="35848" y="118566"/>
                  <a:pt x="47387" y="89943"/>
                </a:cubicBezTo>
                <a:cubicBezTo>
                  <a:pt x="65299" y="47759"/>
                  <a:pt x="100417" y="5814"/>
                  <a:pt x="188175" y="3949"/>
                </a:cubicBezTo>
                <a:cubicBezTo>
                  <a:pt x="275933" y="2084"/>
                  <a:pt x="455052" y="-1314"/>
                  <a:pt x="573934" y="535"/>
                </a:cubicBezTo>
                <a:lnTo>
                  <a:pt x="897427" y="2635"/>
                </a:lnTo>
                <a:cubicBezTo>
                  <a:pt x="971058" y="2009"/>
                  <a:pt x="1013520" y="35965"/>
                  <a:pt x="1070843" y="79939"/>
                </a:cubicBezTo>
                <a:cubicBezTo>
                  <a:pt x="1121496" y="135216"/>
                  <a:pt x="1140865" y="239227"/>
                  <a:pt x="1152815" y="315792"/>
                </a:cubicBezTo>
              </a:path>
            </a:pathLst>
          </a:custGeom>
          <a:ln w="76200" cmpd="sng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7" grpId="1"/>
      <p:bldP spid="155" grpId="0"/>
      <p:bldP spid="155" grpId="1"/>
      <p:bldP spid="13" grpId="0" animBg="1"/>
      <p:bldP spid="13" grpId="1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Background: CSP 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/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FF"/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perspectives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132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FF"/>
                </a:solidFill>
              </a:rPr>
              <a:t>Background: CSP </a:t>
            </a:r>
            <a:r>
              <a:rPr lang="en-GB" dirty="0">
                <a:solidFill>
                  <a:srgbClr val="0000FF"/>
                </a:solidFill>
              </a:rPr>
              <a:t>and Distributed </a:t>
            </a:r>
            <a:r>
              <a:rPr lang="en-GB" dirty="0" smtClean="0">
                <a:solidFill>
                  <a:srgbClr val="0000FF"/>
                </a:solidFill>
              </a:rPr>
              <a:t>CSP</a:t>
            </a:r>
            <a:endParaRPr lang="en-GB" dirty="0">
              <a:solidFill>
                <a:srgbClr val="0000FF"/>
              </a:solidFill>
            </a:endParaRP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Contributions: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perspectives</a:t>
            </a:r>
          </a:p>
        </p:txBody>
      </p:sp>
      <p:sp>
        <p:nvSpPr>
          <p:cNvPr id="41988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2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 Forward Checking Tree (AFC-tree</a:t>
            </a:r>
            <a:r>
              <a:rPr lang="en-GB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)</a:t>
            </a:r>
            <a:endParaRPr lang="en-GB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457200" y="2166111"/>
            <a:ext cx="8229600" cy="25257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rgbClr val="03290D"/>
                </a:solidFill>
                <a:latin typeface="Calibri" charset="0"/>
              </a:rPr>
              <a:t>pseudo</a:t>
            </a:r>
            <a:r>
              <a:rPr lang="en-GB" sz="2800" dirty="0">
                <a:solidFill>
                  <a:srgbClr val="03290D"/>
                </a:solidFill>
                <a:latin typeface="Calibri" charset="0"/>
              </a:rPr>
              <a:t>-tree arrangement of the constraint </a:t>
            </a:r>
            <a:r>
              <a:rPr lang="en-GB" sz="2800" dirty="0" smtClean="0">
                <a:solidFill>
                  <a:srgbClr val="03290D"/>
                </a:solidFill>
                <a:latin typeface="Calibri" charset="0"/>
              </a:rPr>
              <a:t>graph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800" dirty="0" smtClean="0">
                <a:solidFill>
                  <a:srgbClr val="03290D"/>
                </a:solidFill>
                <a:latin typeface="Calibri" charset="0"/>
              </a:rPr>
              <a:t>multiple </a:t>
            </a:r>
            <a:r>
              <a:rPr lang="en-GB" sz="2800" dirty="0">
                <a:solidFill>
                  <a:srgbClr val="03290D"/>
                </a:solidFill>
                <a:latin typeface="Calibri" charset="0"/>
              </a:rPr>
              <a:t>AFC-</a:t>
            </a:r>
            <a:r>
              <a:rPr lang="en-GB" sz="2800" dirty="0" err="1">
                <a:solidFill>
                  <a:srgbClr val="03290D"/>
                </a:solidFill>
                <a:latin typeface="Calibri" charset="0"/>
              </a:rPr>
              <a:t>ng</a:t>
            </a:r>
            <a:r>
              <a:rPr lang="en-GB" sz="2800" dirty="0">
                <a:solidFill>
                  <a:srgbClr val="03290D"/>
                </a:solidFill>
                <a:latin typeface="Calibri" charset="0"/>
              </a:rPr>
              <a:t> </a:t>
            </a:r>
            <a:r>
              <a:rPr lang="en-GB" sz="2800" dirty="0" smtClean="0">
                <a:solidFill>
                  <a:srgbClr val="03290D"/>
                </a:solidFill>
                <a:latin typeface="Calibri" charset="0"/>
              </a:rPr>
              <a:t>processes </a:t>
            </a:r>
            <a:r>
              <a:rPr lang="en-GB" sz="2800" dirty="0">
                <a:solidFill>
                  <a:srgbClr val="03290D"/>
                </a:solidFill>
                <a:latin typeface="Calibri" charset="0"/>
              </a:rPr>
              <a:t>on the paths from the root to the </a:t>
            </a:r>
            <a:r>
              <a:rPr lang="en-GB" sz="2800" dirty="0" smtClean="0">
                <a:solidFill>
                  <a:srgbClr val="03290D"/>
                </a:solidFill>
                <a:latin typeface="Calibri" charset="0"/>
              </a:rPr>
              <a:t>leaves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 Forward Checking Tree (AFC-tree)</a:t>
            </a:r>
            <a:br>
              <a:rPr lang="en-GB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fr-FR" sz="3200" i="1" dirty="0" err="1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f</a:t>
            </a:r>
            <a:r>
              <a:rPr lang="fr-FR" sz="32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rom</a:t>
            </a:r>
            <a:r>
              <a:rPr lang="fr-FR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fr-FR" sz="3200" i="1" dirty="0" err="1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constraint</a:t>
            </a:r>
            <a:r>
              <a:rPr lang="fr-FR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graph to pseudo-</a:t>
            </a:r>
            <a:r>
              <a:rPr lang="fr-FR" sz="3200" i="1" dirty="0" err="1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tree</a:t>
            </a:r>
            <a:endParaRPr lang="en-GB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0181" name="Image 2" descr="constraint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000250"/>
            <a:ext cx="375602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pseudotre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038350"/>
            <a:ext cx="51244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ZoneTexte 6"/>
          <p:cNvSpPr txBox="1">
            <a:spLocks noChangeArrowheads="1"/>
          </p:cNvSpPr>
          <p:nvPr/>
        </p:nvSpPr>
        <p:spPr bwMode="auto">
          <a:xfrm>
            <a:off x="890588" y="1314450"/>
            <a:ext cx="2695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rgbClr val="000000"/>
                </a:solidFill>
              </a:rPr>
              <a:t>constraint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graph (</a:t>
            </a:r>
            <a:r>
              <a:rPr lang="fr-FR" dirty="0" smtClean="0"/>
              <a:t>G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787900" y="1298575"/>
            <a:ext cx="2855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>
                <a:solidFill>
                  <a:srgbClr val="000000"/>
                </a:solidFill>
              </a:rPr>
              <a:t>pseudo-tree ordering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68693" y="5347675"/>
            <a:ext cx="8376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 pseudo-tree = rooted tree with the same set of vertexes as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Vertices in different branches of T do not share any edge in </a:t>
            </a:r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er 12"/>
          <p:cNvGrpSpPr>
            <a:grpSpLocks/>
          </p:cNvGrpSpPr>
          <p:nvPr/>
        </p:nvGrpSpPr>
        <p:grpSpPr bwMode="auto">
          <a:xfrm>
            <a:off x="3459163" y="2046288"/>
            <a:ext cx="3257550" cy="3214687"/>
            <a:chOff x="3459794" y="2046744"/>
            <a:chExt cx="3257460" cy="3214918"/>
          </a:xfrm>
        </p:grpSpPr>
        <p:sp>
          <p:nvSpPr>
            <p:cNvPr id="11" name="Forme libre 10"/>
            <p:cNvSpPr/>
            <p:nvPr/>
          </p:nvSpPr>
          <p:spPr>
            <a:xfrm>
              <a:off x="3915393" y="2046744"/>
              <a:ext cx="2801861" cy="2822778"/>
            </a:xfrm>
            <a:custGeom>
              <a:avLst/>
              <a:gdLst>
                <a:gd name="connsiteX0" fmla="*/ 2514600 w 2774950"/>
                <a:gd name="connsiteY0" fmla="*/ 0 h 2781300"/>
                <a:gd name="connsiteX1" fmla="*/ 641350 w 2774950"/>
                <a:gd name="connsiteY1" fmla="*/ 1257300 h 2781300"/>
                <a:gd name="connsiteX2" fmla="*/ 0 w 2774950"/>
                <a:gd name="connsiteY2" fmla="*/ 2533650 h 2781300"/>
                <a:gd name="connsiteX3" fmla="*/ 133350 w 2774950"/>
                <a:gd name="connsiteY3" fmla="*/ 2781300 h 2781300"/>
                <a:gd name="connsiteX4" fmla="*/ 412750 w 2774950"/>
                <a:gd name="connsiteY4" fmla="*/ 2673350 h 2781300"/>
                <a:gd name="connsiteX5" fmla="*/ 1003300 w 2774950"/>
                <a:gd name="connsiteY5" fmla="*/ 1504950 h 2781300"/>
                <a:gd name="connsiteX6" fmla="*/ 2673350 w 2774950"/>
                <a:gd name="connsiteY6" fmla="*/ 400050 h 2781300"/>
                <a:gd name="connsiteX7" fmla="*/ 2774950 w 2774950"/>
                <a:gd name="connsiteY7" fmla="*/ 95250 h 2781300"/>
                <a:gd name="connsiteX8" fmla="*/ 2514600 w 2774950"/>
                <a:gd name="connsiteY8" fmla="*/ 0 h 2781300"/>
                <a:gd name="connsiteX0" fmla="*/ 2514600 w 2778712"/>
                <a:gd name="connsiteY0" fmla="*/ 0 h 2781300"/>
                <a:gd name="connsiteX1" fmla="*/ 641350 w 2778712"/>
                <a:gd name="connsiteY1" fmla="*/ 1257300 h 2781300"/>
                <a:gd name="connsiteX2" fmla="*/ 0 w 2778712"/>
                <a:gd name="connsiteY2" fmla="*/ 2533650 h 2781300"/>
                <a:gd name="connsiteX3" fmla="*/ 133350 w 2778712"/>
                <a:gd name="connsiteY3" fmla="*/ 2781300 h 2781300"/>
                <a:gd name="connsiteX4" fmla="*/ 412750 w 2778712"/>
                <a:gd name="connsiteY4" fmla="*/ 2673350 h 2781300"/>
                <a:gd name="connsiteX5" fmla="*/ 1003300 w 2778712"/>
                <a:gd name="connsiteY5" fmla="*/ 1504950 h 2781300"/>
                <a:gd name="connsiteX6" fmla="*/ 2673350 w 2778712"/>
                <a:gd name="connsiteY6" fmla="*/ 400050 h 2781300"/>
                <a:gd name="connsiteX7" fmla="*/ 2774950 w 2778712"/>
                <a:gd name="connsiteY7" fmla="*/ 95250 h 2781300"/>
                <a:gd name="connsiteX8" fmla="*/ 2514600 w 2778712"/>
                <a:gd name="connsiteY8" fmla="*/ 0 h 2781300"/>
                <a:gd name="connsiteX0" fmla="*/ 2514600 w 2778712"/>
                <a:gd name="connsiteY0" fmla="*/ 2408 h 2783708"/>
                <a:gd name="connsiteX1" fmla="*/ 641350 w 2778712"/>
                <a:gd name="connsiteY1" fmla="*/ 1259708 h 2783708"/>
                <a:gd name="connsiteX2" fmla="*/ 0 w 2778712"/>
                <a:gd name="connsiteY2" fmla="*/ 2536058 h 2783708"/>
                <a:gd name="connsiteX3" fmla="*/ 133350 w 2778712"/>
                <a:gd name="connsiteY3" fmla="*/ 2783708 h 2783708"/>
                <a:gd name="connsiteX4" fmla="*/ 412750 w 2778712"/>
                <a:gd name="connsiteY4" fmla="*/ 2675758 h 2783708"/>
                <a:gd name="connsiteX5" fmla="*/ 1003300 w 2778712"/>
                <a:gd name="connsiteY5" fmla="*/ 1507358 h 2783708"/>
                <a:gd name="connsiteX6" fmla="*/ 2673350 w 2778712"/>
                <a:gd name="connsiteY6" fmla="*/ 402458 h 2783708"/>
                <a:gd name="connsiteX7" fmla="*/ 2774950 w 2778712"/>
                <a:gd name="connsiteY7" fmla="*/ 97658 h 2783708"/>
                <a:gd name="connsiteX8" fmla="*/ 2514600 w 2778712"/>
                <a:gd name="connsiteY8" fmla="*/ 2408 h 2783708"/>
                <a:gd name="connsiteX0" fmla="*/ 2514600 w 2789061"/>
                <a:gd name="connsiteY0" fmla="*/ 2408 h 2783708"/>
                <a:gd name="connsiteX1" fmla="*/ 641350 w 2789061"/>
                <a:gd name="connsiteY1" fmla="*/ 1259708 h 2783708"/>
                <a:gd name="connsiteX2" fmla="*/ 0 w 2789061"/>
                <a:gd name="connsiteY2" fmla="*/ 2536058 h 2783708"/>
                <a:gd name="connsiteX3" fmla="*/ 133350 w 2789061"/>
                <a:gd name="connsiteY3" fmla="*/ 2783708 h 2783708"/>
                <a:gd name="connsiteX4" fmla="*/ 412750 w 2789061"/>
                <a:gd name="connsiteY4" fmla="*/ 2675758 h 2783708"/>
                <a:gd name="connsiteX5" fmla="*/ 1003300 w 2789061"/>
                <a:gd name="connsiteY5" fmla="*/ 1507358 h 2783708"/>
                <a:gd name="connsiteX6" fmla="*/ 2673350 w 2789061"/>
                <a:gd name="connsiteY6" fmla="*/ 402458 h 2783708"/>
                <a:gd name="connsiteX7" fmla="*/ 2774950 w 2789061"/>
                <a:gd name="connsiteY7" fmla="*/ 97658 h 2783708"/>
                <a:gd name="connsiteX8" fmla="*/ 2514600 w 2789061"/>
                <a:gd name="connsiteY8" fmla="*/ 2408 h 2783708"/>
                <a:gd name="connsiteX0" fmla="*/ 2514600 w 2794705"/>
                <a:gd name="connsiteY0" fmla="*/ 2408 h 2783708"/>
                <a:gd name="connsiteX1" fmla="*/ 641350 w 2794705"/>
                <a:gd name="connsiteY1" fmla="*/ 1259708 h 2783708"/>
                <a:gd name="connsiteX2" fmla="*/ 0 w 2794705"/>
                <a:gd name="connsiteY2" fmla="*/ 2536058 h 2783708"/>
                <a:gd name="connsiteX3" fmla="*/ 133350 w 2794705"/>
                <a:gd name="connsiteY3" fmla="*/ 2783708 h 2783708"/>
                <a:gd name="connsiteX4" fmla="*/ 412750 w 2794705"/>
                <a:gd name="connsiteY4" fmla="*/ 2675758 h 2783708"/>
                <a:gd name="connsiteX5" fmla="*/ 1003300 w 2794705"/>
                <a:gd name="connsiteY5" fmla="*/ 1507358 h 2783708"/>
                <a:gd name="connsiteX6" fmla="*/ 2673350 w 2794705"/>
                <a:gd name="connsiteY6" fmla="*/ 402458 h 2783708"/>
                <a:gd name="connsiteX7" fmla="*/ 2774950 w 2794705"/>
                <a:gd name="connsiteY7" fmla="*/ 97658 h 2783708"/>
                <a:gd name="connsiteX8" fmla="*/ 2514600 w 2794705"/>
                <a:gd name="connsiteY8" fmla="*/ 2408 h 2783708"/>
                <a:gd name="connsiteX0" fmla="*/ 2514600 w 2809331"/>
                <a:gd name="connsiteY0" fmla="*/ 2408 h 2783708"/>
                <a:gd name="connsiteX1" fmla="*/ 641350 w 2809331"/>
                <a:gd name="connsiteY1" fmla="*/ 1259708 h 2783708"/>
                <a:gd name="connsiteX2" fmla="*/ 0 w 2809331"/>
                <a:gd name="connsiteY2" fmla="*/ 2536058 h 2783708"/>
                <a:gd name="connsiteX3" fmla="*/ 133350 w 2809331"/>
                <a:gd name="connsiteY3" fmla="*/ 2783708 h 2783708"/>
                <a:gd name="connsiteX4" fmla="*/ 412750 w 2809331"/>
                <a:gd name="connsiteY4" fmla="*/ 2675758 h 2783708"/>
                <a:gd name="connsiteX5" fmla="*/ 1003300 w 2809331"/>
                <a:gd name="connsiteY5" fmla="*/ 1507358 h 2783708"/>
                <a:gd name="connsiteX6" fmla="*/ 2714625 w 2809331"/>
                <a:gd name="connsiteY6" fmla="*/ 386583 h 2783708"/>
                <a:gd name="connsiteX7" fmla="*/ 2774950 w 2809331"/>
                <a:gd name="connsiteY7" fmla="*/ 97658 h 2783708"/>
                <a:gd name="connsiteX8" fmla="*/ 2514600 w 2809331"/>
                <a:gd name="connsiteY8" fmla="*/ 2408 h 2783708"/>
                <a:gd name="connsiteX0" fmla="*/ 2514600 w 2789126"/>
                <a:gd name="connsiteY0" fmla="*/ 2408 h 2783708"/>
                <a:gd name="connsiteX1" fmla="*/ 641350 w 2789126"/>
                <a:gd name="connsiteY1" fmla="*/ 1259708 h 2783708"/>
                <a:gd name="connsiteX2" fmla="*/ 0 w 2789126"/>
                <a:gd name="connsiteY2" fmla="*/ 2536058 h 2783708"/>
                <a:gd name="connsiteX3" fmla="*/ 133350 w 2789126"/>
                <a:gd name="connsiteY3" fmla="*/ 2783708 h 2783708"/>
                <a:gd name="connsiteX4" fmla="*/ 412750 w 2789126"/>
                <a:gd name="connsiteY4" fmla="*/ 2675758 h 2783708"/>
                <a:gd name="connsiteX5" fmla="*/ 1003300 w 2789126"/>
                <a:gd name="connsiteY5" fmla="*/ 1507358 h 2783708"/>
                <a:gd name="connsiteX6" fmla="*/ 2714625 w 2789126"/>
                <a:gd name="connsiteY6" fmla="*/ 386583 h 2783708"/>
                <a:gd name="connsiteX7" fmla="*/ 2774950 w 2789126"/>
                <a:gd name="connsiteY7" fmla="*/ 97658 h 2783708"/>
                <a:gd name="connsiteX8" fmla="*/ 2514600 w 2789126"/>
                <a:gd name="connsiteY8" fmla="*/ 2408 h 2783708"/>
                <a:gd name="connsiteX0" fmla="*/ 2514600 w 2792042"/>
                <a:gd name="connsiteY0" fmla="*/ 2408 h 2783708"/>
                <a:gd name="connsiteX1" fmla="*/ 641350 w 2792042"/>
                <a:gd name="connsiteY1" fmla="*/ 1259708 h 2783708"/>
                <a:gd name="connsiteX2" fmla="*/ 0 w 2792042"/>
                <a:gd name="connsiteY2" fmla="*/ 2536058 h 2783708"/>
                <a:gd name="connsiteX3" fmla="*/ 133350 w 2792042"/>
                <a:gd name="connsiteY3" fmla="*/ 2783708 h 2783708"/>
                <a:gd name="connsiteX4" fmla="*/ 412750 w 2792042"/>
                <a:gd name="connsiteY4" fmla="*/ 2675758 h 2783708"/>
                <a:gd name="connsiteX5" fmla="*/ 1003300 w 2792042"/>
                <a:gd name="connsiteY5" fmla="*/ 1507358 h 2783708"/>
                <a:gd name="connsiteX6" fmla="*/ 2714625 w 2792042"/>
                <a:gd name="connsiteY6" fmla="*/ 386583 h 2783708"/>
                <a:gd name="connsiteX7" fmla="*/ 2774950 w 2792042"/>
                <a:gd name="connsiteY7" fmla="*/ 97658 h 2783708"/>
                <a:gd name="connsiteX8" fmla="*/ 2514600 w 2792042"/>
                <a:gd name="connsiteY8" fmla="*/ 2408 h 2783708"/>
                <a:gd name="connsiteX0" fmla="*/ 2463800 w 2792042"/>
                <a:gd name="connsiteY0" fmla="*/ 13111 h 2775361"/>
                <a:gd name="connsiteX1" fmla="*/ 641350 w 2792042"/>
                <a:gd name="connsiteY1" fmla="*/ 1251361 h 2775361"/>
                <a:gd name="connsiteX2" fmla="*/ 0 w 2792042"/>
                <a:gd name="connsiteY2" fmla="*/ 2527711 h 2775361"/>
                <a:gd name="connsiteX3" fmla="*/ 133350 w 2792042"/>
                <a:gd name="connsiteY3" fmla="*/ 2775361 h 2775361"/>
                <a:gd name="connsiteX4" fmla="*/ 412750 w 2792042"/>
                <a:gd name="connsiteY4" fmla="*/ 2667411 h 2775361"/>
                <a:gd name="connsiteX5" fmla="*/ 1003300 w 2792042"/>
                <a:gd name="connsiteY5" fmla="*/ 1499011 h 2775361"/>
                <a:gd name="connsiteX6" fmla="*/ 2714625 w 2792042"/>
                <a:gd name="connsiteY6" fmla="*/ 378236 h 2775361"/>
                <a:gd name="connsiteX7" fmla="*/ 2774950 w 2792042"/>
                <a:gd name="connsiteY7" fmla="*/ 89311 h 2775361"/>
                <a:gd name="connsiteX8" fmla="*/ 2463800 w 2792042"/>
                <a:gd name="connsiteY8" fmla="*/ 13111 h 2775361"/>
                <a:gd name="connsiteX0" fmla="*/ 2463800 w 2792042"/>
                <a:gd name="connsiteY0" fmla="*/ 55317 h 2817567"/>
                <a:gd name="connsiteX1" fmla="*/ 641350 w 2792042"/>
                <a:gd name="connsiteY1" fmla="*/ 1293567 h 2817567"/>
                <a:gd name="connsiteX2" fmla="*/ 0 w 2792042"/>
                <a:gd name="connsiteY2" fmla="*/ 2569917 h 2817567"/>
                <a:gd name="connsiteX3" fmla="*/ 133350 w 2792042"/>
                <a:gd name="connsiteY3" fmla="*/ 2817567 h 2817567"/>
                <a:gd name="connsiteX4" fmla="*/ 412750 w 2792042"/>
                <a:gd name="connsiteY4" fmla="*/ 2709617 h 2817567"/>
                <a:gd name="connsiteX5" fmla="*/ 1003300 w 2792042"/>
                <a:gd name="connsiteY5" fmla="*/ 1541217 h 2817567"/>
                <a:gd name="connsiteX6" fmla="*/ 2714625 w 2792042"/>
                <a:gd name="connsiteY6" fmla="*/ 420442 h 2817567"/>
                <a:gd name="connsiteX7" fmla="*/ 2774950 w 2792042"/>
                <a:gd name="connsiteY7" fmla="*/ 131517 h 2817567"/>
                <a:gd name="connsiteX8" fmla="*/ 2463800 w 2792042"/>
                <a:gd name="connsiteY8" fmla="*/ 55317 h 2817567"/>
                <a:gd name="connsiteX0" fmla="*/ 2463800 w 2792042"/>
                <a:gd name="connsiteY0" fmla="*/ 36056 h 2798306"/>
                <a:gd name="connsiteX1" fmla="*/ 641350 w 2792042"/>
                <a:gd name="connsiteY1" fmla="*/ 1274306 h 2798306"/>
                <a:gd name="connsiteX2" fmla="*/ 0 w 2792042"/>
                <a:gd name="connsiteY2" fmla="*/ 2550656 h 2798306"/>
                <a:gd name="connsiteX3" fmla="*/ 133350 w 2792042"/>
                <a:gd name="connsiteY3" fmla="*/ 2798306 h 2798306"/>
                <a:gd name="connsiteX4" fmla="*/ 412750 w 2792042"/>
                <a:gd name="connsiteY4" fmla="*/ 2690356 h 2798306"/>
                <a:gd name="connsiteX5" fmla="*/ 1003300 w 2792042"/>
                <a:gd name="connsiteY5" fmla="*/ 1521956 h 2798306"/>
                <a:gd name="connsiteX6" fmla="*/ 2714625 w 2792042"/>
                <a:gd name="connsiteY6" fmla="*/ 401181 h 2798306"/>
                <a:gd name="connsiteX7" fmla="*/ 2774950 w 2792042"/>
                <a:gd name="connsiteY7" fmla="*/ 112256 h 2798306"/>
                <a:gd name="connsiteX8" fmla="*/ 2463800 w 2792042"/>
                <a:gd name="connsiteY8" fmla="*/ 36056 h 2798306"/>
                <a:gd name="connsiteX0" fmla="*/ 2463800 w 2797679"/>
                <a:gd name="connsiteY0" fmla="*/ 36056 h 2798306"/>
                <a:gd name="connsiteX1" fmla="*/ 641350 w 2797679"/>
                <a:gd name="connsiteY1" fmla="*/ 1274306 h 2798306"/>
                <a:gd name="connsiteX2" fmla="*/ 0 w 2797679"/>
                <a:gd name="connsiteY2" fmla="*/ 2550656 h 2798306"/>
                <a:gd name="connsiteX3" fmla="*/ 133350 w 2797679"/>
                <a:gd name="connsiteY3" fmla="*/ 2798306 h 2798306"/>
                <a:gd name="connsiteX4" fmla="*/ 412750 w 2797679"/>
                <a:gd name="connsiteY4" fmla="*/ 2690356 h 2798306"/>
                <a:gd name="connsiteX5" fmla="*/ 1003300 w 2797679"/>
                <a:gd name="connsiteY5" fmla="*/ 1521956 h 2798306"/>
                <a:gd name="connsiteX6" fmla="*/ 2714625 w 2797679"/>
                <a:gd name="connsiteY6" fmla="*/ 401181 h 2798306"/>
                <a:gd name="connsiteX7" fmla="*/ 2774950 w 2797679"/>
                <a:gd name="connsiteY7" fmla="*/ 112256 h 2798306"/>
                <a:gd name="connsiteX8" fmla="*/ 2463800 w 2797679"/>
                <a:gd name="connsiteY8" fmla="*/ 36056 h 2798306"/>
                <a:gd name="connsiteX0" fmla="*/ 2463800 w 2799304"/>
                <a:gd name="connsiteY0" fmla="*/ 36056 h 2798306"/>
                <a:gd name="connsiteX1" fmla="*/ 641350 w 2799304"/>
                <a:gd name="connsiteY1" fmla="*/ 1274306 h 2798306"/>
                <a:gd name="connsiteX2" fmla="*/ 0 w 2799304"/>
                <a:gd name="connsiteY2" fmla="*/ 2550656 h 2798306"/>
                <a:gd name="connsiteX3" fmla="*/ 133350 w 2799304"/>
                <a:gd name="connsiteY3" fmla="*/ 2798306 h 2798306"/>
                <a:gd name="connsiteX4" fmla="*/ 412750 w 2799304"/>
                <a:gd name="connsiteY4" fmla="*/ 2690356 h 2798306"/>
                <a:gd name="connsiteX5" fmla="*/ 1003300 w 2799304"/>
                <a:gd name="connsiteY5" fmla="*/ 1521956 h 2798306"/>
                <a:gd name="connsiteX6" fmla="*/ 2720975 w 2799304"/>
                <a:gd name="connsiteY6" fmla="*/ 410706 h 2798306"/>
                <a:gd name="connsiteX7" fmla="*/ 2774950 w 2799304"/>
                <a:gd name="connsiteY7" fmla="*/ 112256 h 2798306"/>
                <a:gd name="connsiteX8" fmla="*/ 2463800 w 2799304"/>
                <a:gd name="connsiteY8" fmla="*/ 36056 h 2798306"/>
                <a:gd name="connsiteX0" fmla="*/ 2457450 w 2792954"/>
                <a:gd name="connsiteY0" fmla="*/ 36056 h 2798306"/>
                <a:gd name="connsiteX1" fmla="*/ 635000 w 2792954"/>
                <a:gd name="connsiteY1" fmla="*/ 1274306 h 2798306"/>
                <a:gd name="connsiteX2" fmla="*/ 0 w 2792954"/>
                <a:gd name="connsiteY2" fmla="*/ 2512556 h 2798306"/>
                <a:gd name="connsiteX3" fmla="*/ 127000 w 2792954"/>
                <a:gd name="connsiteY3" fmla="*/ 2798306 h 2798306"/>
                <a:gd name="connsiteX4" fmla="*/ 406400 w 2792954"/>
                <a:gd name="connsiteY4" fmla="*/ 2690356 h 2798306"/>
                <a:gd name="connsiteX5" fmla="*/ 996950 w 2792954"/>
                <a:gd name="connsiteY5" fmla="*/ 1521956 h 2798306"/>
                <a:gd name="connsiteX6" fmla="*/ 2714625 w 2792954"/>
                <a:gd name="connsiteY6" fmla="*/ 410706 h 2798306"/>
                <a:gd name="connsiteX7" fmla="*/ 2768600 w 2792954"/>
                <a:gd name="connsiteY7" fmla="*/ 112256 h 2798306"/>
                <a:gd name="connsiteX8" fmla="*/ 2457450 w 2792954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20511 w 2807065"/>
                <a:gd name="connsiteY4" fmla="*/ 269035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733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733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098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8399 w 2813903"/>
                <a:gd name="connsiteY0" fmla="*/ 36056 h 2798306"/>
                <a:gd name="connsiteX1" fmla="*/ 655949 w 2813903"/>
                <a:gd name="connsiteY1" fmla="*/ 1274306 h 2798306"/>
                <a:gd name="connsiteX2" fmla="*/ 20949 w 2813903"/>
                <a:gd name="connsiteY2" fmla="*/ 2512556 h 2798306"/>
                <a:gd name="connsiteX3" fmla="*/ 147949 w 2813903"/>
                <a:gd name="connsiteY3" fmla="*/ 2798306 h 2798306"/>
                <a:gd name="connsiteX4" fmla="*/ 417824 w 2813903"/>
                <a:gd name="connsiteY4" fmla="*/ 2722106 h 2798306"/>
                <a:gd name="connsiteX5" fmla="*/ 1017899 w 2813903"/>
                <a:gd name="connsiteY5" fmla="*/ 1521956 h 2798306"/>
                <a:gd name="connsiteX6" fmla="*/ 2735574 w 2813903"/>
                <a:gd name="connsiteY6" fmla="*/ 410706 h 2798306"/>
                <a:gd name="connsiteX7" fmla="*/ 2789549 w 2813903"/>
                <a:gd name="connsiteY7" fmla="*/ 112256 h 2798306"/>
                <a:gd name="connsiteX8" fmla="*/ 2478399 w 2813903"/>
                <a:gd name="connsiteY8" fmla="*/ 36056 h 2798306"/>
                <a:gd name="connsiteX0" fmla="*/ 2478399 w 2813903"/>
                <a:gd name="connsiteY0" fmla="*/ 36056 h 2818780"/>
                <a:gd name="connsiteX1" fmla="*/ 655949 w 2813903"/>
                <a:gd name="connsiteY1" fmla="*/ 12743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55949 w 2813903"/>
                <a:gd name="connsiteY1" fmla="*/ 12743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46424 w 2813903"/>
                <a:gd name="connsiteY1" fmla="*/ 12616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46424 w 2813903"/>
                <a:gd name="connsiteY1" fmla="*/ 12616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7369"/>
                <a:gd name="connsiteX1" fmla="*/ 646424 w 2813903"/>
                <a:gd name="connsiteY1" fmla="*/ 1261606 h 2817369"/>
                <a:gd name="connsiteX2" fmla="*/ 20949 w 2813903"/>
                <a:gd name="connsiteY2" fmla="*/ 2512556 h 2817369"/>
                <a:gd name="connsiteX3" fmla="*/ 147949 w 2813903"/>
                <a:gd name="connsiteY3" fmla="*/ 2798306 h 2817369"/>
                <a:gd name="connsiteX4" fmla="*/ 417824 w 2813903"/>
                <a:gd name="connsiteY4" fmla="*/ 2722106 h 2817369"/>
                <a:gd name="connsiteX5" fmla="*/ 1017899 w 2813903"/>
                <a:gd name="connsiteY5" fmla="*/ 1521956 h 2817369"/>
                <a:gd name="connsiteX6" fmla="*/ 2735574 w 2813903"/>
                <a:gd name="connsiteY6" fmla="*/ 410706 h 2817369"/>
                <a:gd name="connsiteX7" fmla="*/ 2789549 w 2813903"/>
                <a:gd name="connsiteY7" fmla="*/ 112256 h 2817369"/>
                <a:gd name="connsiteX8" fmla="*/ 2478399 w 2813903"/>
                <a:gd name="connsiteY8" fmla="*/ 36056 h 2817369"/>
                <a:gd name="connsiteX0" fmla="*/ 2481605 w 2817109"/>
                <a:gd name="connsiteY0" fmla="*/ 36056 h 2810424"/>
                <a:gd name="connsiteX1" fmla="*/ 649630 w 2817109"/>
                <a:gd name="connsiteY1" fmla="*/ 1261606 h 2810424"/>
                <a:gd name="connsiteX2" fmla="*/ 24155 w 2817109"/>
                <a:gd name="connsiteY2" fmla="*/ 2512556 h 2810424"/>
                <a:gd name="connsiteX3" fmla="*/ 132105 w 2817109"/>
                <a:gd name="connsiteY3" fmla="*/ 2788781 h 2810424"/>
                <a:gd name="connsiteX4" fmla="*/ 421030 w 2817109"/>
                <a:gd name="connsiteY4" fmla="*/ 2722106 h 2810424"/>
                <a:gd name="connsiteX5" fmla="*/ 1021105 w 2817109"/>
                <a:gd name="connsiteY5" fmla="*/ 1521956 h 2810424"/>
                <a:gd name="connsiteX6" fmla="*/ 2738780 w 2817109"/>
                <a:gd name="connsiteY6" fmla="*/ 410706 h 2810424"/>
                <a:gd name="connsiteX7" fmla="*/ 2792755 w 2817109"/>
                <a:gd name="connsiteY7" fmla="*/ 112256 h 2810424"/>
                <a:gd name="connsiteX8" fmla="*/ 2481605 w 2817109"/>
                <a:gd name="connsiteY8" fmla="*/ 36056 h 2810424"/>
                <a:gd name="connsiteX0" fmla="*/ 2479598 w 2815102"/>
                <a:gd name="connsiteY0" fmla="*/ 36056 h 2810424"/>
                <a:gd name="connsiteX1" fmla="*/ 647623 w 2815102"/>
                <a:gd name="connsiteY1" fmla="*/ 1261606 h 2810424"/>
                <a:gd name="connsiteX2" fmla="*/ 22148 w 2815102"/>
                <a:gd name="connsiteY2" fmla="*/ 2512556 h 2810424"/>
                <a:gd name="connsiteX3" fmla="*/ 130098 w 2815102"/>
                <a:gd name="connsiteY3" fmla="*/ 2788781 h 2810424"/>
                <a:gd name="connsiteX4" fmla="*/ 419023 w 2815102"/>
                <a:gd name="connsiteY4" fmla="*/ 2722106 h 2810424"/>
                <a:gd name="connsiteX5" fmla="*/ 1019098 w 2815102"/>
                <a:gd name="connsiteY5" fmla="*/ 1521956 h 2810424"/>
                <a:gd name="connsiteX6" fmla="*/ 2736773 w 2815102"/>
                <a:gd name="connsiteY6" fmla="*/ 410706 h 2810424"/>
                <a:gd name="connsiteX7" fmla="*/ 2790748 w 2815102"/>
                <a:gd name="connsiteY7" fmla="*/ 112256 h 2810424"/>
                <a:gd name="connsiteX8" fmla="*/ 2479598 w 2815102"/>
                <a:gd name="connsiteY8" fmla="*/ 36056 h 2810424"/>
                <a:gd name="connsiteX0" fmla="*/ 2474345 w 2809849"/>
                <a:gd name="connsiteY0" fmla="*/ 36056 h 2810424"/>
                <a:gd name="connsiteX1" fmla="*/ 642370 w 2809849"/>
                <a:gd name="connsiteY1" fmla="*/ 1261606 h 2810424"/>
                <a:gd name="connsiteX2" fmla="*/ 23245 w 2809849"/>
                <a:gd name="connsiteY2" fmla="*/ 2496681 h 2810424"/>
                <a:gd name="connsiteX3" fmla="*/ 124845 w 2809849"/>
                <a:gd name="connsiteY3" fmla="*/ 2788781 h 2810424"/>
                <a:gd name="connsiteX4" fmla="*/ 413770 w 2809849"/>
                <a:gd name="connsiteY4" fmla="*/ 2722106 h 2810424"/>
                <a:gd name="connsiteX5" fmla="*/ 1013845 w 2809849"/>
                <a:gd name="connsiteY5" fmla="*/ 1521956 h 2810424"/>
                <a:gd name="connsiteX6" fmla="*/ 2731520 w 2809849"/>
                <a:gd name="connsiteY6" fmla="*/ 410706 h 2810424"/>
                <a:gd name="connsiteX7" fmla="*/ 2785495 w 2809849"/>
                <a:gd name="connsiteY7" fmla="*/ 112256 h 2810424"/>
                <a:gd name="connsiteX8" fmla="*/ 2474345 w 2809849"/>
                <a:gd name="connsiteY8" fmla="*/ 36056 h 2810424"/>
                <a:gd name="connsiteX0" fmla="*/ 2477530 w 2813034"/>
                <a:gd name="connsiteY0" fmla="*/ 36056 h 2810424"/>
                <a:gd name="connsiteX1" fmla="*/ 645555 w 2813034"/>
                <a:gd name="connsiteY1" fmla="*/ 1261606 h 2810424"/>
                <a:gd name="connsiteX2" fmla="*/ 26430 w 2813034"/>
                <a:gd name="connsiteY2" fmla="*/ 2496681 h 2810424"/>
                <a:gd name="connsiteX3" fmla="*/ 112155 w 2813034"/>
                <a:gd name="connsiteY3" fmla="*/ 2788781 h 2810424"/>
                <a:gd name="connsiteX4" fmla="*/ 416955 w 2813034"/>
                <a:gd name="connsiteY4" fmla="*/ 2722106 h 2810424"/>
                <a:gd name="connsiteX5" fmla="*/ 1017030 w 2813034"/>
                <a:gd name="connsiteY5" fmla="*/ 1521956 h 2810424"/>
                <a:gd name="connsiteX6" fmla="*/ 2734705 w 2813034"/>
                <a:gd name="connsiteY6" fmla="*/ 410706 h 2810424"/>
                <a:gd name="connsiteX7" fmla="*/ 2788680 w 2813034"/>
                <a:gd name="connsiteY7" fmla="*/ 112256 h 2810424"/>
                <a:gd name="connsiteX8" fmla="*/ 2477530 w 2813034"/>
                <a:gd name="connsiteY8" fmla="*/ 36056 h 2810424"/>
                <a:gd name="connsiteX0" fmla="*/ 2477530 w 2813034"/>
                <a:gd name="connsiteY0" fmla="*/ 36056 h 2814689"/>
                <a:gd name="connsiteX1" fmla="*/ 645555 w 2813034"/>
                <a:gd name="connsiteY1" fmla="*/ 1261606 h 2814689"/>
                <a:gd name="connsiteX2" fmla="*/ 26430 w 2813034"/>
                <a:gd name="connsiteY2" fmla="*/ 2496681 h 2814689"/>
                <a:gd name="connsiteX3" fmla="*/ 112155 w 2813034"/>
                <a:gd name="connsiteY3" fmla="*/ 2788781 h 2814689"/>
                <a:gd name="connsiteX4" fmla="*/ 416955 w 2813034"/>
                <a:gd name="connsiteY4" fmla="*/ 2722106 h 2814689"/>
                <a:gd name="connsiteX5" fmla="*/ 1017030 w 2813034"/>
                <a:gd name="connsiteY5" fmla="*/ 1521956 h 2814689"/>
                <a:gd name="connsiteX6" fmla="*/ 2734705 w 2813034"/>
                <a:gd name="connsiteY6" fmla="*/ 410706 h 2814689"/>
                <a:gd name="connsiteX7" fmla="*/ 2788680 w 2813034"/>
                <a:gd name="connsiteY7" fmla="*/ 112256 h 2814689"/>
                <a:gd name="connsiteX8" fmla="*/ 2477530 w 2813034"/>
                <a:gd name="connsiteY8" fmla="*/ 36056 h 2814689"/>
                <a:gd name="connsiteX0" fmla="*/ 2477530 w 2813034"/>
                <a:gd name="connsiteY0" fmla="*/ 36056 h 2818817"/>
                <a:gd name="connsiteX1" fmla="*/ 645555 w 2813034"/>
                <a:gd name="connsiteY1" fmla="*/ 1261606 h 2818817"/>
                <a:gd name="connsiteX2" fmla="*/ 26430 w 2813034"/>
                <a:gd name="connsiteY2" fmla="*/ 2496681 h 2818817"/>
                <a:gd name="connsiteX3" fmla="*/ 112155 w 2813034"/>
                <a:gd name="connsiteY3" fmla="*/ 2788781 h 2818817"/>
                <a:gd name="connsiteX4" fmla="*/ 416955 w 2813034"/>
                <a:gd name="connsiteY4" fmla="*/ 2722106 h 2818817"/>
                <a:gd name="connsiteX5" fmla="*/ 1017030 w 2813034"/>
                <a:gd name="connsiteY5" fmla="*/ 1521956 h 2818817"/>
                <a:gd name="connsiteX6" fmla="*/ 2734705 w 2813034"/>
                <a:gd name="connsiteY6" fmla="*/ 410706 h 2818817"/>
                <a:gd name="connsiteX7" fmla="*/ 2788680 w 2813034"/>
                <a:gd name="connsiteY7" fmla="*/ 112256 h 2818817"/>
                <a:gd name="connsiteX8" fmla="*/ 2477530 w 2813034"/>
                <a:gd name="connsiteY8" fmla="*/ 36056 h 2818817"/>
                <a:gd name="connsiteX0" fmla="*/ 2477530 w 2813034"/>
                <a:gd name="connsiteY0" fmla="*/ 36056 h 2824353"/>
                <a:gd name="connsiteX1" fmla="*/ 645555 w 2813034"/>
                <a:gd name="connsiteY1" fmla="*/ 1261606 h 2824353"/>
                <a:gd name="connsiteX2" fmla="*/ 26430 w 2813034"/>
                <a:gd name="connsiteY2" fmla="*/ 2496681 h 2824353"/>
                <a:gd name="connsiteX3" fmla="*/ 112155 w 2813034"/>
                <a:gd name="connsiteY3" fmla="*/ 2788781 h 2824353"/>
                <a:gd name="connsiteX4" fmla="*/ 416955 w 2813034"/>
                <a:gd name="connsiteY4" fmla="*/ 2722106 h 2824353"/>
                <a:gd name="connsiteX5" fmla="*/ 1017030 w 2813034"/>
                <a:gd name="connsiteY5" fmla="*/ 1521956 h 2824353"/>
                <a:gd name="connsiteX6" fmla="*/ 2734705 w 2813034"/>
                <a:gd name="connsiteY6" fmla="*/ 410706 h 2824353"/>
                <a:gd name="connsiteX7" fmla="*/ 2788680 w 2813034"/>
                <a:gd name="connsiteY7" fmla="*/ 112256 h 2824353"/>
                <a:gd name="connsiteX8" fmla="*/ 2477530 w 2813034"/>
                <a:gd name="connsiteY8" fmla="*/ 36056 h 2824353"/>
                <a:gd name="connsiteX0" fmla="*/ 2477530 w 2813034"/>
                <a:gd name="connsiteY0" fmla="*/ 36056 h 2817138"/>
                <a:gd name="connsiteX1" fmla="*/ 645555 w 2813034"/>
                <a:gd name="connsiteY1" fmla="*/ 1261606 h 2817138"/>
                <a:gd name="connsiteX2" fmla="*/ 26430 w 2813034"/>
                <a:gd name="connsiteY2" fmla="*/ 2496681 h 2817138"/>
                <a:gd name="connsiteX3" fmla="*/ 112155 w 2813034"/>
                <a:gd name="connsiteY3" fmla="*/ 2788781 h 2817138"/>
                <a:gd name="connsiteX4" fmla="*/ 416955 w 2813034"/>
                <a:gd name="connsiteY4" fmla="*/ 2722106 h 2817138"/>
                <a:gd name="connsiteX5" fmla="*/ 1017030 w 2813034"/>
                <a:gd name="connsiteY5" fmla="*/ 1521956 h 2817138"/>
                <a:gd name="connsiteX6" fmla="*/ 2734705 w 2813034"/>
                <a:gd name="connsiteY6" fmla="*/ 410706 h 2817138"/>
                <a:gd name="connsiteX7" fmla="*/ 2788680 w 2813034"/>
                <a:gd name="connsiteY7" fmla="*/ 112256 h 2817138"/>
                <a:gd name="connsiteX8" fmla="*/ 2477530 w 2813034"/>
                <a:gd name="connsiteY8" fmla="*/ 36056 h 2817138"/>
                <a:gd name="connsiteX0" fmla="*/ 2451100 w 2786604"/>
                <a:gd name="connsiteY0" fmla="*/ 36056 h 2817138"/>
                <a:gd name="connsiteX1" fmla="*/ 619125 w 2786604"/>
                <a:gd name="connsiteY1" fmla="*/ 1261606 h 2817138"/>
                <a:gd name="connsiteX2" fmla="*/ 0 w 2786604"/>
                <a:gd name="connsiteY2" fmla="*/ 2496681 h 2817138"/>
                <a:gd name="connsiteX3" fmla="*/ 85725 w 2786604"/>
                <a:gd name="connsiteY3" fmla="*/ 2788781 h 2817138"/>
                <a:gd name="connsiteX4" fmla="*/ 390525 w 2786604"/>
                <a:gd name="connsiteY4" fmla="*/ 2722106 h 2817138"/>
                <a:gd name="connsiteX5" fmla="*/ 990600 w 2786604"/>
                <a:gd name="connsiteY5" fmla="*/ 1521956 h 2817138"/>
                <a:gd name="connsiteX6" fmla="*/ 2708275 w 2786604"/>
                <a:gd name="connsiteY6" fmla="*/ 410706 h 2817138"/>
                <a:gd name="connsiteX7" fmla="*/ 2762250 w 2786604"/>
                <a:gd name="connsiteY7" fmla="*/ 112256 h 2817138"/>
                <a:gd name="connsiteX8" fmla="*/ 2451100 w 2786604"/>
                <a:gd name="connsiteY8" fmla="*/ 36056 h 2817138"/>
                <a:gd name="connsiteX0" fmla="*/ 2467613 w 2803117"/>
                <a:gd name="connsiteY0" fmla="*/ 36056 h 2817138"/>
                <a:gd name="connsiteX1" fmla="*/ 635638 w 2803117"/>
                <a:gd name="connsiteY1" fmla="*/ 1261606 h 2817138"/>
                <a:gd name="connsiteX2" fmla="*/ 16513 w 2803117"/>
                <a:gd name="connsiteY2" fmla="*/ 2496681 h 2817138"/>
                <a:gd name="connsiteX3" fmla="*/ 114938 w 2803117"/>
                <a:gd name="connsiteY3" fmla="*/ 2788781 h 2817138"/>
                <a:gd name="connsiteX4" fmla="*/ 407038 w 2803117"/>
                <a:gd name="connsiteY4" fmla="*/ 2722106 h 2817138"/>
                <a:gd name="connsiteX5" fmla="*/ 1007113 w 2803117"/>
                <a:gd name="connsiteY5" fmla="*/ 1521956 h 2817138"/>
                <a:gd name="connsiteX6" fmla="*/ 2724788 w 2803117"/>
                <a:gd name="connsiteY6" fmla="*/ 410706 h 2817138"/>
                <a:gd name="connsiteX7" fmla="*/ 2778763 w 2803117"/>
                <a:gd name="connsiteY7" fmla="*/ 112256 h 2817138"/>
                <a:gd name="connsiteX8" fmla="*/ 2467613 w 2803117"/>
                <a:gd name="connsiteY8" fmla="*/ 36056 h 2817138"/>
                <a:gd name="connsiteX0" fmla="*/ 2467613 w 2803117"/>
                <a:gd name="connsiteY0" fmla="*/ 36056 h 2809617"/>
                <a:gd name="connsiteX1" fmla="*/ 635638 w 2803117"/>
                <a:gd name="connsiteY1" fmla="*/ 1261606 h 2809617"/>
                <a:gd name="connsiteX2" fmla="*/ 16513 w 2803117"/>
                <a:gd name="connsiteY2" fmla="*/ 2496681 h 2809617"/>
                <a:gd name="connsiteX3" fmla="*/ 114938 w 2803117"/>
                <a:gd name="connsiteY3" fmla="*/ 2788781 h 2809617"/>
                <a:gd name="connsiteX4" fmla="*/ 407038 w 2803117"/>
                <a:gd name="connsiteY4" fmla="*/ 2722106 h 2809617"/>
                <a:gd name="connsiteX5" fmla="*/ 1007113 w 2803117"/>
                <a:gd name="connsiteY5" fmla="*/ 1521956 h 2809617"/>
                <a:gd name="connsiteX6" fmla="*/ 2724788 w 2803117"/>
                <a:gd name="connsiteY6" fmla="*/ 410706 h 2809617"/>
                <a:gd name="connsiteX7" fmla="*/ 2778763 w 2803117"/>
                <a:gd name="connsiteY7" fmla="*/ 112256 h 2809617"/>
                <a:gd name="connsiteX8" fmla="*/ 2467613 w 2803117"/>
                <a:gd name="connsiteY8" fmla="*/ 36056 h 2809617"/>
                <a:gd name="connsiteX0" fmla="*/ 2465649 w 2801153"/>
                <a:gd name="connsiteY0" fmla="*/ 36056 h 2822968"/>
                <a:gd name="connsiteX1" fmla="*/ 633674 w 2801153"/>
                <a:gd name="connsiteY1" fmla="*/ 1261606 h 2822968"/>
                <a:gd name="connsiteX2" fmla="*/ 14549 w 2801153"/>
                <a:gd name="connsiteY2" fmla="*/ 2496681 h 2822968"/>
                <a:gd name="connsiteX3" fmla="*/ 125674 w 2801153"/>
                <a:gd name="connsiteY3" fmla="*/ 2805714 h 2822968"/>
                <a:gd name="connsiteX4" fmla="*/ 405074 w 2801153"/>
                <a:gd name="connsiteY4" fmla="*/ 2722106 h 2822968"/>
                <a:gd name="connsiteX5" fmla="*/ 1005149 w 2801153"/>
                <a:gd name="connsiteY5" fmla="*/ 1521956 h 2822968"/>
                <a:gd name="connsiteX6" fmla="*/ 2722824 w 2801153"/>
                <a:gd name="connsiteY6" fmla="*/ 410706 h 2822968"/>
                <a:gd name="connsiteX7" fmla="*/ 2776799 w 2801153"/>
                <a:gd name="connsiteY7" fmla="*/ 112256 h 2822968"/>
                <a:gd name="connsiteX8" fmla="*/ 2465649 w 2801153"/>
                <a:gd name="connsiteY8" fmla="*/ 36056 h 28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1153" h="2822968">
                  <a:moveTo>
                    <a:pt x="2465649" y="36056"/>
                  </a:moveTo>
                  <a:cubicBezTo>
                    <a:pt x="1858166" y="448806"/>
                    <a:pt x="726807" y="1172706"/>
                    <a:pt x="633674" y="1261606"/>
                  </a:cubicBezTo>
                  <a:lnTo>
                    <a:pt x="14549" y="2496681"/>
                  </a:lnTo>
                  <a:cubicBezTo>
                    <a:pt x="-27784" y="2609923"/>
                    <a:pt x="26191" y="2745389"/>
                    <a:pt x="125674" y="2805714"/>
                  </a:cubicBezTo>
                  <a:cubicBezTo>
                    <a:pt x="217749" y="2849106"/>
                    <a:pt x="354274" y="2806773"/>
                    <a:pt x="405074" y="2722106"/>
                  </a:cubicBezTo>
                  <a:lnTo>
                    <a:pt x="1005149" y="1521956"/>
                  </a:lnTo>
                  <a:lnTo>
                    <a:pt x="2722824" y="410706"/>
                  </a:lnTo>
                  <a:cubicBezTo>
                    <a:pt x="2797966" y="363081"/>
                    <a:pt x="2825482" y="255131"/>
                    <a:pt x="2776799" y="112256"/>
                  </a:cubicBezTo>
                  <a:cubicBezTo>
                    <a:pt x="2693191" y="20181"/>
                    <a:pt x="2590532" y="-43319"/>
                    <a:pt x="2465649" y="36056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59000"/>
              </a:schemeClr>
            </a:solidFill>
            <a:ln>
              <a:solidFill>
                <a:srgbClr val="99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0200" name="ZoneTexte 11"/>
            <p:cNvSpPr txBox="1">
              <a:spLocks noChangeArrowheads="1"/>
            </p:cNvSpPr>
            <p:nvPr/>
          </p:nvSpPr>
          <p:spPr bwMode="auto">
            <a:xfrm>
              <a:off x="3459794" y="4861552"/>
              <a:ext cx="106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i="1"/>
                <a:t>AFC-ng</a:t>
              </a:r>
              <a:r>
                <a:rPr lang="fr-FR" sz="2000" i="1" baseline="-25000"/>
                <a:t>1</a:t>
              </a:r>
            </a:p>
          </p:txBody>
        </p:sp>
      </p:grpSp>
      <p:grpSp>
        <p:nvGrpSpPr>
          <p:cNvPr id="15" name="Grouper 14"/>
          <p:cNvGrpSpPr>
            <a:grpSpLocks/>
          </p:cNvGrpSpPr>
          <p:nvPr/>
        </p:nvGrpSpPr>
        <p:grpSpPr bwMode="auto">
          <a:xfrm>
            <a:off x="4500563" y="2039938"/>
            <a:ext cx="2222500" cy="3240087"/>
            <a:chOff x="4500063" y="2040394"/>
            <a:chExt cx="2223541" cy="3240377"/>
          </a:xfrm>
        </p:grpSpPr>
        <p:sp>
          <p:nvSpPr>
            <p:cNvPr id="48" name="Forme libre 47"/>
            <p:cNvSpPr/>
            <p:nvPr/>
          </p:nvSpPr>
          <p:spPr>
            <a:xfrm>
              <a:off x="4500063" y="2040394"/>
              <a:ext cx="2223541" cy="2814889"/>
            </a:xfrm>
            <a:custGeom>
              <a:avLst/>
              <a:gdLst>
                <a:gd name="connsiteX0" fmla="*/ 2514600 w 2774950"/>
                <a:gd name="connsiteY0" fmla="*/ 0 h 2781300"/>
                <a:gd name="connsiteX1" fmla="*/ 641350 w 2774950"/>
                <a:gd name="connsiteY1" fmla="*/ 1257300 h 2781300"/>
                <a:gd name="connsiteX2" fmla="*/ 0 w 2774950"/>
                <a:gd name="connsiteY2" fmla="*/ 2533650 h 2781300"/>
                <a:gd name="connsiteX3" fmla="*/ 133350 w 2774950"/>
                <a:gd name="connsiteY3" fmla="*/ 2781300 h 2781300"/>
                <a:gd name="connsiteX4" fmla="*/ 412750 w 2774950"/>
                <a:gd name="connsiteY4" fmla="*/ 2673350 h 2781300"/>
                <a:gd name="connsiteX5" fmla="*/ 1003300 w 2774950"/>
                <a:gd name="connsiteY5" fmla="*/ 1504950 h 2781300"/>
                <a:gd name="connsiteX6" fmla="*/ 2673350 w 2774950"/>
                <a:gd name="connsiteY6" fmla="*/ 400050 h 2781300"/>
                <a:gd name="connsiteX7" fmla="*/ 2774950 w 2774950"/>
                <a:gd name="connsiteY7" fmla="*/ 95250 h 2781300"/>
                <a:gd name="connsiteX8" fmla="*/ 2514600 w 2774950"/>
                <a:gd name="connsiteY8" fmla="*/ 0 h 2781300"/>
                <a:gd name="connsiteX0" fmla="*/ 2514600 w 2778712"/>
                <a:gd name="connsiteY0" fmla="*/ 0 h 2781300"/>
                <a:gd name="connsiteX1" fmla="*/ 641350 w 2778712"/>
                <a:gd name="connsiteY1" fmla="*/ 1257300 h 2781300"/>
                <a:gd name="connsiteX2" fmla="*/ 0 w 2778712"/>
                <a:gd name="connsiteY2" fmla="*/ 2533650 h 2781300"/>
                <a:gd name="connsiteX3" fmla="*/ 133350 w 2778712"/>
                <a:gd name="connsiteY3" fmla="*/ 2781300 h 2781300"/>
                <a:gd name="connsiteX4" fmla="*/ 412750 w 2778712"/>
                <a:gd name="connsiteY4" fmla="*/ 2673350 h 2781300"/>
                <a:gd name="connsiteX5" fmla="*/ 1003300 w 2778712"/>
                <a:gd name="connsiteY5" fmla="*/ 1504950 h 2781300"/>
                <a:gd name="connsiteX6" fmla="*/ 2673350 w 2778712"/>
                <a:gd name="connsiteY6" fmla="*/ 400050 h 2781300"/>
                <a:gd name="connsiteX7" fmla="*/ 2774950 w 2778712"/>
                <a:gd name="connsiteY7" fmla="*/ 95250 h 2781300"/>
                <a:gd name="connsiteX8" fmla="*/ 2514600 w 2778712"/>
                <a:gd name="connsiteY8" fmla="*/ 0 h 2781300"/>
                <a:gd name="connsiteX0" fmla="*/ 2514600 w 2778712"/>
                <a:gd name="connsiteY0" fmla="*/ 2408 h 2783708"/>
                <a:gd name="connsiteX1" fmla="*/ 641350 w 2778712"/>
                <a:gd name="connsiteY1" fmla="*/ 1259708 h 2783708"/>
                <a:gd name="connsiteX2" fmla="*/ 0 w 2778712"/>
                <a:gd name="connsiteY2" fmla="*/ 2536058 h 2783708"/>
                <a:gd name="connsiteX3" fmla="*/ 133350 w 2778712"/>
                <a:gd name="connsiteY3" fmla="*/ 2783708 h 2783708"/>
                <a:gd name="connsiteX4" fmla="*/ 412750 w 2778712"/>
                <a:gd name="connsiteY4" fmla="*/ 2675758 h 2783708"/>
                <a:gd name="connsiteX5" fmla="*/ 1003300 w 2778712"/>
                <a:gd name="connsiteY5" fmla="*/ 1507358 h 2783708"/>
                <a:gd name="connsiteX6" fmla="*/ 2673350 w 2778712"/>
                <a:gd name="connsiteY6" fmla="*/ 402458 h 2783708"/>
                <a:gd name="connsiteX7" fmla="*/ 2774950 w 2778712"/>
                <a:gd name="connsiteY7" fmla="*/ 97658 h 2783708"/>
                <a:gd name="connsiteX8" fmla="*/ 2514600 w 2778712"/>
                <a:gd name="connsiteY8" fmla="*/ 2408 h 2783708"/>
                <a:gd name="connsiteX0" fmla="*/ 2514600 w 2789061"/>
                <a:gd name="connsiteY0" fmla="*/ 2408 h 2783708"/>
                <a:gd name="connsiteX1" fmla="*/ 641350 w 2789061"/>
                <a:gd name="connsiteY1" fmla="*/ 1259708 h 2783708"/>
                <a:gd name="connsiteX2" fmla="*/ 0 w 2789061"/>
                <a:gd name="connsiteY2" fmla="*/ 2536058 h 2783708"/>
                <a:gd name="connsiteX3" fmla="*/ 133350 w 2789061"/>
                <a:gd name="connsiteY3" fmla="*/ 2783708 h 2783708"/>
                <a:gd name="connsiteX4" fmla="*/ 412750 w 2789061"/>
                <a:gd name="connsiteY4" fmla="*/ 2675758 h 2783708"/>
                <a:gd name="connsiteX5" fmla="*/ 1003300 w 2789061"/>
                <a:gd name="connsiteY5" fmla="*/ 1507358 h 2783708"/>
                <a:gd name="connsiteX6" fmla="*/ 2673350 w 2789061"/>
                <a:gd name="connsiteY6" fmla="*/ 402458 h 2783708"/>
                <a:gd name="connsiteX7" fmla="*/ 2774950 w 2789061"/>
                <a:gd name="connsiteY7" fmla="*/ 97658 h 2783708"/>
                <a:gd name="connsiteX8" fmla="*/ 2514600 w 2789061"/>
                <a:gd name="connsiteY8" fmla="*/ 2408 h 2783708"/>
                <a:gd name="connsiteX0" fmla="*/ 2514600 w 2794705"/>
                <a:gd name="connsiteY0" fmla="*/ 2408 h 2783708"/>
                <a:gd name="connsiteX1" fmla="*/ 641350 w 2794705"/>
                <a:gd name="connsiteY1" fmla="*/ 1259708 h 2783708"/>
                <a:gd name="connsiteX2" fmla="*/ 0 w 2794705"/>
                <a:gd name="connsiteY2" fmla="*/ 2536058 h 2783708"/>
                <a:gd name="connsiteX3" fmla="*/ 133350 w 2794705"/>
                <a:gd name="connsiteY3" fmla="*/ 2783708 h 2783708"/>
                <a:gd name="connsiteX4" fmla="*/ 412750 w 2794705"/>
                <a:gd name="connsiteY4" fmla="*/ 2675758 h 2783708"/>
                <a:gd name="connsiteX5" fmla="*/ 1003300 w 2794705"/>
                <a:gd name="connsiteY5" fmla="*/ 1507358 h 2783708"/>
                <a:gd name="connsiteX6" fmla="*/ 2673350 w 2794705"/>
                <a:gd name="connsiteY6" fmla="*/ 402458 h 2783708"/>
                <a:gd name="connsiteX7" fmla="*/ 2774950 w 2794705"/>
                <a:gd name="connsiteY7" fmla="*/ 97658 h 2783708"/>
                <a:gd name="connsiteX8" fmla="*/ 2514600 w 2794705"/>
                <a:gd name="connsiteY8" fmla="*/ 2408 h 2783708"/>
                <a:gd name="connsiteX0" fmla="*/ 2514600 w 2809331"/>
                <a:gd name="connsiteY0" fmla="*/ 2408 h 2783708"/>
                <a:gd name="connsiteX1" fmla="*/ 641350 w 2809331"/>
                <a:gd name="connsiteY1" fmla="*/ 1259708 h 2783708"/>
                <a:gd name="connsiteX2" fmla="*/ 0 w 2809331"/>
                <a:gd name="connsiteY2" fmla="*/ 2536058 h 2783708"/>
                <a:gd name="connsiteX3" fmla="*/ 133350 w 2809331"/>
                <a:gd name="connsiteY3" fmla="*/ 2783708 h 2783708"/>
                <a:gd name="connsiteX4" fmla="*/ 412750 w 2809331"/>
                <a:gd name="connsiteY4" fmla="*/ 2675758 h 2783708"/>
                <a:gd name="connsiteX5" fmla="*/ 1003300 w 2809331"/>
                <a:gd name="connsiteY5" fmla="*/ 1507358 h 2783708"/>
                <a:gd name="connsiteX6" fmla="*/ 2714625 w 2809331"/>
                <a:gd name="connsiteY6" fmla="*/ 386583 h 2783708"/>
                <a:gd name="connsiteX7" fmla="*/ 2774950 w 2809331"/>
                <a:gd name="connsiteY7" fmla="*/ 97658 h 2783708"/>
                <a:gd name="connsiteX8" fmla="*/ 2514600 w 2809331"/>
                <a:gd name="connsiteY8" fmla="*/ 2408 h 2783708"/>
                <a:gd name="connsiteX0" fmla="*/ 2514600 w 2789126"/>
                <a:gd name="connsiteY0" fmla="*/ 2408 h 2783708"/>
                <a:gd name="connsiteX1" fmla="*/ 641350 w 2789126"/>
                <a:gd name="connsiteY1" fmla="*/ 1259708 h 2783708"/>
                <a:gd name="connsiteX2" fmla="*/ 0 w 2789126"/>
                <a:gd name="connsiteY2" fmla="*/ 2536058 h 2783708"/>
                <a:gd name="connsiteX3" fmla="*/ 133350 w 2789126"/>
                <a:gd name="connsiteY3" fmla="*/ 2783708 h 2783708"/>
                <a:gd name="connsiteX4" fmla="*/ 412750 w 2789126"/>
                <a:gd name="connsiteY4" fmla="*/ 2675758 h 2783708"/>
                <a:gd name="connsiteX5" fmla="*/ 1003300 w 2789126"/>
                <a:gd name="connsiteY5" fmla="*/ 1507358 h 2783708"/>
                <a:gd name="connsiteX6" fmla="*/ 2714625 w 2789126"/>
                <a:gd name="connsiteY6" fmla="*/ 386583 h 2783708"/>
                <a:gd name="connsiteX7" fmla="*/ 2774950 w 2789126"/>
                <a:gd name="connsiteY7" fmla="*/ 97658 h 2783708"/>
                <a:gd name="connsiteX8" fmla="*/ 2514600 w 2789126"/>
                <a:gd name="connsiteY8" fmla="*/ 2408 h 2783708"/>
                <a:gd name="connsiteX0" fmla="*/ 2514600 w 2792042"/>
                <a:gd name="connsiteY0" fmla="*/ 2408 h 2783708"/>
                <a:gd name="connsiteX1" fmla="*/ 641350 w 2792042"/>
                <a:gd name="connsiteY1" fmla="*/ 1259708 h 2783708"/>
                <a:gd name="connsiteX2" fmla="*/ 0 w 2792042"/>
                <a:gd name="connsiteY2" fmla="*/ 2536058 h 2783708"/>
                <a:gd name="connsiteX3" fmla="*/ 133350 w 2792042"/>
                <a:gd name="connsiteY3" fmla="*/ 2783708 h 2783708"/>
                <a:gd name="connsiteX4" fmla="*/ 412750 w 2792042"/>
                <a:gd name="connsiteY4" fmla="*/ 2675758 h 2783708"/>
                <a:gd name="connsiteX5" fmla="*/ 1003300 w 2792042"/>
                <a:gd name="connsiteY5" fmla="*/ 1507358 h 2783708"/>
                <a:gd name="connsiteX6" fmla="*/ 2714625 w 2792042"/>
                <a:gd name="connsiteY6" fmla="*/ 386583 h 2783708"/>
                <a:gd name="connsiteX7" fmla="*/ 2774950 w 2792042"/>
                <a:gd name="connsiteY7" fmla="*/ 97658 h 2783708"/>
                <a:gd name="connsiteX8" fmla="*/ 2514600 w 2792042"/>
                <a:gd name="connsiteY8" fmla="*/ 2408 h 2783708"/>
                <a:gd name="connsiteX0" fmla="*/ 2463800 w 2792042"/>
                <a:gd name="connsiteY0" fmla="*/ 13111 h 2775361"/>
                <a:gd name="connsiteX1" fmla="*/ 641350 w 2792042"/>
                <a:gd name="connsiteY1" fmla="*/ 1251361 h 2775361"/>
                <a:gd name="connsiteX2" fmla="*/ 0 w 2792042"/>
                <a:gd name="connsiteY2" fmla="*/ 2527711 h 2775361"/>
                <a:gd name="connsiteX3" fmla="*/ 133350 w 2792042"/>
                <a:gd name="connsiteY3" fmla="*/ 2775361 h 2775361"/>
                <a:gd name="connsiteX4" fmla="*/ 412750 w 2792042"/>
                <a:gd name="connsiteY4" fmla="*/ 2667411 h 2775361"/>
                <a:gd name="connsiteX5" fmla="*/ 1003300 w 2792042"/>
                <a:gd name="connsiteY5" fmla="*/ 1499011 h 2775361"/>
                <a:gd name="connsiteX6" fmla="*/ 2714625 w 2792042"/>
                <a:gd name="connsiteY6" fmla="*/ 378236 h 2775361"/>
                <a:gd name="connsiteX7" fmla="*/ 2774950 w 2792042"/>
                <a:gd name="connsiteY7" fmla="*/ 89311 h 2775361"/>
                <a:gd name="connsiteX8" fmla="*/ 2463800 w 2792042"/>
                <a:gd name="connsiteY8" fmla="*/ 13111 h 2775361"/>
                <a:gd name="connsiteX0" fmla="*/ 2463800 w 2792042"/>
                <a:gd name="connsiteY0" fmla="*/ 55317 h 2817567"/>
                <a:gd name="connsiteX1" fmla="*/ 641350 w 2792042"/>
                <a:gd name="connsiteY1" fmla="*/ 1293567 h 2817567"/>
                <a:gd name="connsiteX2" fmla="*/ 0 w 2792042"/>
                <a:gd name="connsiteY2" fmla="*/ 2569917 h 2817567"/>
                <a:gd name="connsiteX3" fmla="*/ 133350 w 2792042"/>
                <a:gd name="connsiteY3" fmla="*/ 2817567 h 2817567"/>
                <a:gd name="connsiteX4" fmla="*/ 412750 w 2792042"/>
                <a:gd name="connsiteY4" fmla="*/ 2709617 h 2817567"/>
                <a:gd name="connsiteX5" fmla="*/ 1003300 w 2792042"/>
                <a:gd name="connsiteY5" fmla="*/ 1541217 h 2817567"/>
                <a:gd name="connsiteX6" fmla="*/ 2714625 w 2792042"/>
                <a:gd name="connsiteY6" fmla="*/ 420442 h 2817567"/>
                <a:gd name="connsiteX7" fmla="*/ 2774950 w 2792042"/>
                <a:gd name="connsiteY7" fmla="*/ 131517 h 2817567"/>
                <a:gd name="connsiteX8" fmla="*/ 2463800 w 2792042"/>
                <a:gd name="connsiteY8" fmla="*/ 55317 h 2817567"/>
                <a:gd name="connsiteX0" fmla="*/ 2463800 w 2792042"/>
                <a:gd name="connsiteY0" fmla="*/ 36056 h 2798306"/>
                <a:gd name="connsiteX1" fmla="*/ 641350 w 2792042"/>
                <a:gd name="connsiteY1" fmla="*/ 1274306 h 2798306"/>
                <a:gd name="connsiteX2" fmla="*/ 0 w 2792042"/>
                <a:gd name="connsiteY2" fmla="*/ 2550656 h 2798306"/>
                <a:gd name="connsiteX3" fmla="*/ 133350 w 2792042"/>
                <a:gd name="connsiteY3" fmla="*/ 2798306 h 2798306"/>
                <a:gd name="connsiteX4" fmla="*/ 412750 w 2792042"/>
                <a:gd name="connsiteY4" fmla="*/ 2690356 h 2798306"/>
                <a:gd name="connsiteX5" fmla="*/ 1003300 w 2792042"/>
                <a:gd name="connsiteY5" fmla="*/ 1521956 h 2798306"/>
                <a:gd name="connsiteX6" fmla="*/ 2714625 w 2792042"/>
                <a:gd name="connsiteY6" fmla="*/ 401181 h 2798306"/>
                <a:gd name="connsiteX7" fmla="*/ 2774950 w 2792042"/>
                <a:gd name="connsiteY7" fmla="*/ 112256 h 2798306"/>
                <a:gd name="connsiteX8" fmla="*/ 2463800 w 2792042"/>
                <a:gd name="connsiteY8" fmla="*/ 36056 h 2798306"/>
                <a:gd name="connsiteX0" fmla="*/ 2463800 w 2797679"/>
                <a:gd name="connsiteY0" fmla="*/ 36056 h 2798306"/>
                <a:gd name="connsiteX1" fmla="*/ 641350 w 2797679"/>
                <a:gd name="connsiteY1" fmla="*/ 1274306 h 2798306"/>
                <a:gd name="connsiteX2" fmla="*/ 0 w 2797679"/>
                <a:gd name="connsiteY2" fmla="*/ 2550656 h 2798306"/>
                <a:gd name="connsiteX3" fmla="*/ 133350 w 2797679"/>
                <a:gd name="connsiteY3" fmla="*/ 2798306 h 2798306"/>
                <a:gd name="connsiteX4" fmla="*/ 412750 w 2797679"/>
                <a:gd name="connsiteY4" fmla="*/ 2690356 h 2798306"/>
                <a:gd name="connsiteX5" fmla="*/ 1003300 w 2797679"/>
                <a:gd name="connsiteY5" fmla="*/ 1521956 h 2798306"/>
                <a:gd name="connsiteX6" fmla="*/ 2714625 w 2797679"/>
                <a:gd name="connsiteY6" fmla="*/ 401181 h 2798306"/>
                <a:gd name="connsiteX7" fmla="*/ 2774950 w 2797679"/>
                <a:gd name="connsiteY7" fmla="*/ 112256 h 2798306"/>
                <a:gd name="connsiteX8" fmla="*/ 2463800 w 2797679"/>
                <a:gd name="connsiteY8" fmla="*/ 36056 h 2798306"/>
                <a:gd name="connsiteX0" fmla="*/ 2463800 w 2799304"/>
                <a:gd name="connsiteY0" fmla="*/ 36056 h 2798306"/>
                <a:gd name="connsiteX1" fmla="*/ 641350 w 2799304"/>
                <a:gd name="connsiteY1" fmla="*/ 1274306 h 2798306"/>
                <a:gd name="connsiteX2" fmla="*/ 0 w 2799304"/>
                <a:gd name="connsiteY2" fmla="*/ 2550656 h 2798306"/>
                <a:gd name="connsiteX3" fmla="*/ 133350 w 2799304"/>
                <a:gd name="connsiteY3" fmla="*/ 2798306 h 2798306"/>
                <a:gd name="connsiteX4" fmla="*/ 412750 w 2799304"/>
                <a:gd name="connsiteY4" fmla="*/ 2690356 h 2798306"/>
                <a:gd name="connsiteX5" fmla="*/ 1003300 w 2799304"/>
                <a:gd name="connsiteY5" fmla="*/ 1521956 h 2798306"/>
                <a:gd name="connsiteX6" fmla="*/ 2720975 w 2799304"/>
                <a:gd name="connsiteY6" fmla="*/ 410706 h 2798306"/>
                <a:gd name="connsiteX7" fmla="*/ 2774950 w 2799304"/>
                <a:gd name="connsiteY7" fmla="*/ 112256 h 2798306"/>
                <a:gd name="connsiteX8" fmla="*/ 2463800 w 2799304"/>
                <a:gd name="connsiteY8" fmla="*/ 36056 h 2798306"/>
                <a:gd name="connsiteX0" fmla="*/ 2457450 w 2792954"/>
                <a:gd name="connsiteY0" fmla="*/ 36056 h 2798306"/>
                <a:gd name="connsiteX1" fmla="*/ 635000 w 2792954"/>
                <a:gd name="connsiteY1" fmla="*/ 1274306 h 2798306"/>
                <a:gd name="connsiteX2" fmla="*/ 0 w 2792954"/>
                <a:gd name="connsiteY2" fmla="*/ 2512556 h 2798306"/>
                <a:gd name="connsiteX3" fmla="*/ 127000 w 2792954"/>
                <a:gd name="connsiteY3" fmla="*/ 2798306 h 2798306"/>
                <a:gd name="connsiteX4" fmla="*/ 406400 w 2792954"/>
                <a:gd name="connsiteY4" fmla="*/ 2690356 h 2798306"/>
                <a:gd name="connsiteX5" fmla="*/ 996950 w 2792954"/>
                <a:gd name="connsiteY5" fmla="*/ 1521956 h 2798306"/>
                <a:gd name="connsiteX6" fmla="*/ 2714625 w 2792954"/>
                <a:gd name="connsiteY6" fmla="*/ 410706 h 2798306"/>
                <a:gd name="connsiteX7" fmla="*/ 2768600 w 2792954"/>
                <a:gd name="connsiteY7" fmla="*/ 112256 h 2798306"/>
                <a:gd name="connsiteX8" fmla="*/ 2457450 w 2792954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20511 w 2807065"/>
                <a:gd name="connsiteY4" fmla="*/ 269035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733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733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1561 w 2807065"/>
                <a:gd name="connsiteY0" fmla="*/ 36056 h 2798306"/>
                <a:gd name="connsiteX1" fmla="*/ 649111 w 2807065"/>
                <a:gd name="connsiteY1" fmla="*/ 1274306 h 2798306"/>
                <a:gd name="connsiteX2" fmla="*/ 14111 w 2807065"/>
                <a:gd name="connsiteY2" fmla="*/ 2512556 h 2798306"/>
                <a:gd name="connsiteX3" fmla="*/ 141111 w 2807065"/>
                <a:gd name="connsiteY3" fmla="*/ 2798306 h 2798306"/>
                <a:gd name="connsiteX4" fmla="*/ 410986 w 2807065"/>
                <a:gd name="connsiteY4" fmla="*/ 2722106 h 2798306"/>
                <a:gd name="connsiteX5" fmla="*/ 1011061 w 2807065"/>
                <a:gd name="connsiteY5" fmla="*/ 1521956 h 2798306"/>
                <a:gd name="connsiteX6" fmla="*/ 2728736 w 2807065"/>
                <a:gd name="connsiteY6" fmla="*/ 410706 h 2798306"/>
                <a:gd name="connsiteX7" fmla="*/ 2782711 w 2807065"/>
                <a:gd name="connsiteY7" fmla="*/ 112256 h 2798306"/>
                <a:gd name="connsiteX8" fmla="*/ 2471561 w 2807065"/>
                <a:gd name="connsiteY8" fmla="*/ 36056 h 2798306"/>
                <a:gd name="connsiteX0" fmla="*/ 2478399 w 2813903"/>
                <a:gd name="connsiteY0" fmla="*/ 36056 h 2798306"/>
                <a:gd name="connsiteX1" fmla="*/ 655949 w 2813903"/>
                <a:gd name="connsiteY1" fmla="*/ 1274306 h 2798306"/>
                <a:gd name="connsiteX2" fmla="*/ 20949 w 2813903"/>
                <a:gd name="connsiteY2" fmla="*/ 2512556 h 2798306"/>
                <a:gd name="connsiteX3" fmla="*/ 147949 w 2813903"/>
                <a:gd name="connsiteY3" fmla="*/ 2798306 h 2798306"/>
                <a:gd name="connsiteX4" fmla="*/ 417824 w 2813903"/>
                <a:gd name="connsiteY4" fmla="*/ 2722106 h 2798306"/>
                <a:gd name="connsiteX5" fmla="*/ 1017899 w 2813903"/>
                <a:gd name="connsiteY5" fmla="*/ 1521956 h 2798306"/>
                <a:gd name="connsiteX6" fmla="*/ 2735574 w 2813903"/>
                <a:gd name="connsiteY6" fmla="*/ 410706 h 2798306"/>
                <a:gd name="connsiteX7" fmla="*/ 2789549 w 2813903"/>
                <a:gd name="connsiteY7" fmla="*/ 112256 h 2798306"/>
                <a:gd name="connsiteX8" fmla="*/ 2478399 w 2813903"/>
                <a:gd name="connsiteY8" fmla="*/ 36056 h 2798306"/>
                <a:gd name="connsiteX0" fmla="*/ 2478399 w 2813903"/>
                <a:gd name="connsiteY0" fmla="*/ 36056 h 2818780"/>
                <a:gd name="connsiteX1" fmla="*/ 655949 w 2813903"/>
                <a:gd name="connsiteY1" fmla="*/ 12743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55949 w 2813903"/>
                <a:gd name="connsiteY1" fmla="*/ 12743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46424 w 2813903"/>
                <a:gd name="connsiteY1" fmla="*/ 12616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8780"/>
                <a:gd name="connsiteX1" fmla="*/ 646424 w 2813903"/>
                <a:gd name="connsiteY1" fmla="*/ 1261606 h 2818780"/>
                <a:gd name="connsiteX2" fmla="*/ 20949 w 2813903"/>
                <a:gd name="connsiteY2" fmla="*/ 2512556 h 2818780"/>
                <a:gd name="connsiteX3" fmla="*/ 147949 w 2813903"/>
                <a:gd name="connsiteY3" fmla="*/ 2798306 h 2818780"/>
                <a:gd name="connsiteX4" fmla="*/ 417824 w 2813903"/>
                <a:gd name="connsiteY4" fmla="*/ 2722106 h 2818780"/>
                <a:gd name="connsiteX5" fmla="*/ 1017899 w 2813903"/>
                <a:gd name="connsiteY5" fmla="*/ 1521956 h 2818780"/>
                <a:gd name="connsiteX6" fmla="*/ 2735574 w 2813903"/>
                <a:gd name="connsiteY6" fmla="*/ 410706 h 2818780"/>
                <a:gd name="connsiteX7" fmla="*/ 2789549 w 2813903"/>
                <a:gd name="connsiteY7" fmla="*/ 112256 h 2818780"/>
                <a:gd name="connsiteX8" fmla="*/ 2478399 w 2813903"/>
                <a:gd name="connsiteY8" fmla="*/ 36056 h 2818780"/>
                <a:gd name="connsiteX0" fmla="*/ 2478399 w 2813903"/>
                <a:gd name="connsiteY0" fmla="*/ 36056 h 2817369"/>
                <a:gd name="connsiteX1" fmla="*/ 646424 w 2813903"/>
                <a:gd name="connsiteY1" fmla="*/ 1261606 h 2817369"/>
                <a:gd name="connsiteX2" fmla="*/ 20949 w 2813903"/>
                <a:gd name="connsiteY2" fmla="*/ 2512556 h 2817369"/>
                <a:gd name="connsiteX3" fmla="*/ 147949 w 2813903"/>
                <a:gd name="connsiteY3" fmla="*/ 2798306 h 2817369"/>
                <a:gd name="connsiteX4" fmla="*/ 417824 w 2813903"/>
                <a:gd name="connsiteY4" fmla="*/ 2722106 h 2817369"/>
                <a:gd name="connsiteX5" fmla="*/ 1017899 w 2813903"/>
                <a:gd name="connsiteY5" fmla="*/ 1521956 h 2817369"/>
                <a:gd name="connsiteX6" fmla="*/ 2735574 w 2813903"/>
                <a:gd name="connsiteY6" fmla="*/ 410706 h 2817369"/>
                <a:gd name="connsiteX7" fmla="*/ 2789549 w 2813903"/>
                <a:gd name="connsiteY7" fmla="*/ 112256 h 2817369"/>
                <a:gd name="connsiteX8" fmla="*/ 2478399 w 2813903"/>
                <a:gd name="connsiteY8" fmla="*/ 36056 h 2817369"/>
                <a:gd name="connsiteX0" fmla="*/ 2481605 w 2817109"/>
                <a:gd name="connsiteY0" fmla="*/ 36056 h 2810424"/>
                <a:gd name="connsiteX1" fmla="*/ 649630 w 2817109"/>
                <a:gd name="connsiteY1" fmla="*/ 1261606 h 2810424"/>
                <a:gd name="connsiteX2" fmla="*/ 24155 w 2817109"/>
                <a:gd name="connsiteY2" fmla="*/ 2512556 h 2810424"/>
                <a:gd name="connsiteX3" fmla="*/ 132105 w 2817109"/>
                <a:gd name="connsiteY3" fmla="*/ 2788781 h 2810424"/>
                <a:gd name="connsiteX4" fmla="*/ 421030 w 2817109"/>
                <a:gd name="connsiteY4" fmla="*/ 2722106 h 2810424"/>
                <a:gd name="connsiteX5" fmla="*/ 1021105 w 2817109"/>
                <a:gd name="connsiteY5" fmla="*/ 1521956 h 2810424"/>
                <a:gd name="connsiteX6" fmla="*/ 2738780 w 2817109"/>
                <a:gd name="connsiteY6" fmla="*/ 410706 h 2810424"/>
                <a:gd name="connsiteX7" fmla="*/ 2792755 w 2817109"/>
                <a:gd name="connsiteY7" fmla="*/ 112256 h 2810424"/>
                <a:gd name="connsiteX8" fmla="*/ 2481605 w 2817109"/>
                <a:gd name="connsiteY8" fmla="*/ 36056 h 2810424"/>
                <a:gd name="connsiteX0" fmla="*/ 2479598 w 2815102"/>
                <a:gd name="connsiteY0" fmla="*/ 36056 h 2810424"/>
                <a:gd name="connsiteX1" fmla="*/ 647623 w 2815102"/>
                <a:gd name="connsiteY1" fmla="*/ 1261606 h 2810424"/>
                <a:gd name="connsiteX2" fmla="*/ 22148 w 2815102"/>
                <a:gd name="connsiteY2" fmla="*/ 2512556 h 2810424"/>
                <a:gd name="connsiteX3" fmla="*/ 130098 w 2815102"/>
                <a:gd name="connsiteY3" fmla="*/ 2788781 h 2810424"/>
                <a:gd name="connsiteX4" fmla="*/ 419023 w 2815102"/>
                <a:gd name="connsiteY4" fmla="*/ 2722106 h 2810424"/>
                <a:gd name="connsiteX5" fmla="*/ 1019098 w 2815102"/>
                <a:gd name="connsiteY5" fmla="*/ 1521956 h 2810424"/>
                <a:gd name="connsiteX6" fmla="*/ 2736773 w 2815102"/>
                <a:gd name="connsiteY6" fmla="*/ 410706 h 2810424"/>
                <a:gd name="connsiteX7" fmla="*/ 2790748 w 2815102"/>
                <a:gd name="connsiteY7" fmla="*/ 112256 h 2810424"/>
                <a:gd name="connsiteX8" fmla="*/ 2479598 w 2815102"/>
                <a:gd name="connsiteY8" fmla="*/ 36056 h 2810424"/>
                <a:gd name="connsiteX0" fmla="*/ 2474345 w 2809849"/>
                <a:gd name="connsiteY0" fmla="*/ 36056 h 2810424"/>
                <a:gd name="connsiteX1" fmla="*/ 642370 w 2809849"/>
                <a:gd name="connsiteY1" fmla="*/ 1261606 h 2810424"/>
                <a:gd name="connsiteX2" fmla="*/ 23245 w 2809849"/>
                <a:gd name="connsiteY2" fmla="*/ 2496681 h 2810424"/>
                <a:gd name="connsiteX3" fmla="*/ 124845 w 2809849"/>
                <a:gd name="connsiteY3" fmla="*/ 2788781 h 2810424"/>
                <a:gd name="connsiteX4" fmla="*/ 413770 w 2809849"/>
                <a:gd name="connsiteY4" fmla="*/ 2722106 h 2810424"/>
                <a:gd name="connsiteX5" fmla="*/ 1013845 w 2809849"/>
                <a:gd name="connsiteY5" fmla="*/ 1521956 h 2810424"/>
                <a:gd name="connsiteX6" fmla="*/ 2731520 w 2809849"/>
                <a:gd name="connsiteY6" fmla="*/ 410706 h 2810424"/>
                <a:gd name="connsiteX7" fmla="*/ 2785495 w 2809849"/>
                <a:gd name="connsiteY7" fmla="*/ 112256 h 2810424"/>
                <a:gd name="connsiteX8" fmla="*/ 2474345 w 2809849"/>
                <a:gd name="connsiteY8" fmla="*/ 36056 h 2810424"/>
                <a:gd name="connsiteX0" fmla="*/ 2477530 w 2813034"/>
                <a:gd name="connsiteY0" fmla="*/ 36056 h 2810424"/>
                <a:gd name="connsiteX1" fmla="*/ 645555 w 2813034"/>
                <a:gd name="connsiteY1" fmla="*/ 1261606 h 2810424"/>
                <a:gd name="connsiteX2" fmla="*/ 26430 w 2813034"/>
                <a:gd name="connsiteY2" fmla="*/ 2496681 h 2810424"/>
                <a:gd name="connsiteX3" fmla="*/ 112155 w 2813034"/>
                <a:gd name="connsiteY3" fmla="*/ 2788781 h 2810424"/>
                <a:gd name="connsiteX4" fmla="*/ 416955 w 2813034"/>
                <a:gd name="connsiteY4" fmla="*/ 2722106 h 2810424"/>
                <a:gd name="connsiteX5" fmla="*/ 1017030 w 2813034"/>
                <a:gd name="connsiteY5" fmla="*/ 1521956 h 2810424"/>
                <a:gd name="connsiteX6" fmla="*/ 2734705 w 2813034"/>
                <a:gd name="connsiteY6" fmla="*/ 410706 h 2810424"/>
                <a:gd name="connsiteX7" fmla="*/ 2788680 w 2813034"/>
                <a:gd name="connsiteY7" fmla="*/ 112256 h 2810424"/>
                <a:gd name="connsiteX8" fmla="*/ 2477530 w 2813034"/>
                <a:gd name="connsiteY8" fmla="*/ 36056 h 2810424"/>
                <a:gd name="connsiteX0" fmla="*/ 2477530 w 2813034"/>
                <a:gd name="connsiteY0" fmla="*/ 36056 h 2814689"/>
                <a:gd name="connsiteX1" fmla="*/ 645555 w 2813034"/>
                <a:gd name="connsiteY1" fmla="*/ 1261606 h 2814689"/>
                <a:gd name="connsiteX2" fmla="*/ 26430 w 2813034"/>
                <a:gd name="connsiteY2" fmla="*/ 2496681 h 2814689"/>
                <a:gd name="connsiteX3" fmla="*/ 112155 w 2813034"/>
                <a:gd name="connsiteY3" fmla="*/ 2788781 h 2814689"/>
                <a:gd name="connsiteX4" fmla="*/ 416955 w 2813034"/>
                <a:gd name="connsiteY4" fmla="*/ 2722106 h 2814689"/>
                <a:gd name="connsiteX5" fmla="*/ 1017030 w 2813034"/>
                <a:gd name="connsiteY5" fmla="*/ 1521956 h 2814689"/>
                <a:gd name="connsiteX6" fmla="*/ 2734705 w 2813034"/>
                <a:gd name="connsiteY6" fmla="*/ 410706 h 2814689"/>
                <a:gd name="connsiteX7" fmla="*/ 2788680 w 2813034"/>
                <a:gd name="connsiteY7" fmla="*/ 112256 h 2814689"/>
                <a:gd name="connsiteX8" fmla="*/ 2477530 w 2813034"/>
                <a:gd name="connsiteY8" fmla="*/ 36056 h 2814689"/>
                <a:gd name="connsiteX0" fmla="*/ 2477530 w 2813034"/>
                <a:gd name="connsiteY0" fmla="*/ 36056 h 2818817"/>
                <a:gd name="connsiteX1" fmla="*/ 645555 w 2813034"/>
                <a:gd name="connsiteY1" fmla="*/ 1261606 h 2818817"/>
                <a:gd name="connsiteX2" fmla="*/ 26430 w 2813034"/>
                <a:gd name="connsiteY2" fmla="*/ 2496681 h 2818817"/>
                <a:gd name="connsiteX3" fmla="*/ 112155 w 2813034"/>
                <a:gd name="connsiteY3" fmla="*/ 2788781 h 2818817"/>
                <a:gd name="connsiteX4" fmla="*/ 416955 w 2813034"/>
                <a:gd name="connsiteY4" fmla="*/ 2722106 h 2818817"/>
                <a:gd name="connsiteX5" fmla="*/ 1017030 w 2813034"/>
                <a:gd name="connsiteY5" fmla="*/ 1521956 h 2818817"/>
                <a:gd name="connsiteX6" fmla="*/ 2734705 w 2813034"/>
                <a:gd name="connsiteY6" fmla="*/ 410706 h 2818817"/>
                <a:gd name="connsiteX7" fmla="*/ 2788680 w 2813034"/>
                <a:gd name="connsiteY7" fmla="*/ 112256 h 2818817"/>
                <a:gd name="connsiteX8" fmla="*/ 2477530 w 2813034"/>
                <a:gd name="connsiteY8" fmla="*/ 36056 h 2818817"/>
                <a:gd name="connsiteX0" fmla="*/ 2477530 w 2813034"/>
                <a:gd name="connsiteY0" fmla="*/ 36056 h 2824353"/>
                <a:gd name="connsiteX1" fmla="*/ 645555 w 2813034"/>
                <a:gd name="connsiteY1" fmla="*/ 1261606 h 2824353"/>
                <a:gd name="connsiteX2" fmla="*/ 26430 w 2813034"/>
                <a:gd name="connsiteY2" fmla="*/ 2496681 h 2824353"/>
                <a:gd name="connsiteX3" fmla="*/ 112155 w 2813034"/>
                <a:gd name="connsiteY3" fmla="*/ 2788781 h 2824353"/>
                <a:gd name="connsiteX4" fmla="*/ 416955 w 2813034"/>
                <a:gd name="connsiteY4" fmla="*/ 2722106 h 2824353"/>
                <a:gd name="connsiteX5" fmla="*/ 1017030 w 2813034"/>
                <a:gd name="connsiteY5" fmla="*/ 1521956 h 2824353"/>
                <a:gd name="connsiteX6" fmla="*/ 2734705 w 2813034"/>
                <a:gd name="connsiteY6" fmla="*/ 410706 h 2824353"/>
                <a:gd name="connsiteX7" fmla="*/ 2788680 w 2813034"/>
                <a:gd name="connsiteY7" fmla="*/ 112256 h 2824353"/>
                <a:gd name="connsiteX8" fmla="*/ 2477530 w 2813034"/>
                <a:gd name="connsiteY8" fmla="*/ 36056 h 2824353"/>
                <a:gd name="connsiteX0" fmla="*/ 2477530 w 2813034"/>
                <a:gd name="connsiteY0" fmla="*/ 36056 h 2800944"/>
                <a:gd name="connsiteX1" fmla="*/ 645555 w 2813034"/>
                <a:gd name="connsiteY1" fmla="*/ 1261606 h 2800944"/>
                <a:gd name="connsiteX2" fmla="*/ 26430 w 2813034"/>
                <a:gd name="connsiteY2" fmla="*/ 2496681 h 2800944"/>
                <a:gd name="connsiteX3" fmla="*/ 112155 w 2813034"/>
                <a:gd name="connsiteY3" fmla="*/ 2788781 h 2800944"/>
                <a:gd name="connsiteX4" fmla="*/ 1629805 w 2813034"/>
                <a:gd name="connsiteY4" fmla="*/ 2557006 h 2800944"/>
                <a:gd name="connsiteX5" fmla="*/ 1017030 w 2813034"/>
                <a:gd name="connsiteY5" fmla="*/ 1521956 h 2800944"/>
                <a:gd name="connsiteX6" fmla="*/ 2734705 w 2813034"/>
                <a:gd name="connsiteY6" fmla="*/ 410706 h 2800944"/>
                <a:gd name="connsiteX7" fmla="*/ 2788680 w 2813034"/>
                <a:gd name="connsiteY7" fmla="*/ 112256 h 2800944"/>
                <a:gd name="connsiteX8" fmla="*/ 2477530 w 2813034"/>
                <a:gd name="connsiteY8" fmla="*/ 36056 h 2800944"/>
                <a:gd name="connsiteX0" fmla="*/ 2452948 w 2788452"/>
                <a:gd name="connsiteY0" fmla="*/ 36056 h 2837318"/>
                <a:gd name="connsiteX1" fmla="*/ 620973 w 2788452"/>
                <a:gd name="connsiteY1" fmla="*/ 1261606 h 2837318"/>
                <a:gd name="connsiteX2" fmla="*/ 1848 w 2788452"/>
                <a:gd name="connsiteY2" fmla="*/ 2496681 h 2837318"/>
                <a:gd name="connsiteX3" fmla="*/ 1427423 w 2788452"/>
                <a:gd name="connsiteY3" fmla="*/ 2826881 h 2837318"/>
                <a:gd name="connsiteX4" fmla="*/ 1605223 w 2788452"/>
                <a:gd name="connsiteY4" fmla="*/ 2557006 h 2837318"/>
                <a:gd name="connsiteX5" fmla="*/ 992448 w 2788452"/>
                <a:gd name="connsiteY5" fmla="*/ 1521956 h 2837318"/>
                <a:gd name="connsiteX6" fmla="*/ 2710123 w 2788452"/>
                <a:gd name="connsiteY6" fmla="*/ 410706 h 2837318"/>
                <a:gd name="connsiteX7" fmla="*/ 2764098 w 2788452"/>
                <a:gd name="connsiteY7" fmla="*/ 112256 h 2837318"/>
                <a:gd name="connsiteX8" fmla="*/ 2452948 w 2788452"/>
                <a:gd name="connsiteY8" fmla="*/ 36056 h 2837318"/>
                <a:gd name="connsiteX0" fmla="*/ 2452972 w 2788476"/>
                <a:gd name="connsiteY0" fmla="*/ 36056 h 2845836"/>
                <a:gd name="connsiteX1" fmla="*/ 620997 w 2788476"/>
                <a:gd name="connsiteY1" fmla="*/ 1261606 h 2845836"/>
                <a:gd name="connsiteX2" fmla="*/ 1872 w 2788476"/>
                <a:gd name="connsiteY2" fmla="*/ 2496681 h 2845836"/>
                <a:gd name="connsiteX3" fmla="*/ 1427447 w 2788476"/>
                <a:gd name="connsiteY3" fmla="*/ 2826881 h 2845836"/>
                <a:gd name="connsiteX4" fmla="*/ 1605247 w 2788476"/>
                <a:gd name="connsiteY4" fmla="*/ 2557006 h 2845836"/>
                <a:gd name="connsiteX5" fmla="*/ 992472 w 2788476"/>
                <a:gd name="connsiteY5" fmla="*/ 1521956 h 2845836"/>
                <a:gd name="connsiteX6" fmla="*/ 2710147 w 2788476"/>
                <a:gd name="connsiteY6" fmla="*/ 410706 h 2845836"/>
                <a:gd name="connsiteX7" fmla="*/ 2764122 w 2788476"/>
                <a:gd name="connsiteY7" fmla="*/ 112256 h 2845836"/>
                <a:gd name="connsiteX8" fmla="*/ 2452972 w 2788476"/>
                <a:gd name="connsiteY8" fmla="*/ 36056 h 2845836"/>
                <a:gd name="connsiteX0" fmla="*/ 1831975 w 2167479"/>
                <a:gd name="connsiteY0" fmla="*/ 36056 h 2863131"/>
                <a:gd name="connsiteX1" fmla="*/ 0 w 2167479"/>
                <a:gd name="connsiteY1" fmla="*/ 1261606 h 2863131"/>
                <a:gd name="connsiteX2" fmla="*/ 555625 w 2167479"/>
                <a:gd name="connsiteY2" fmla="*/ 2687181 h 2863131"/>
                <a:gd name="connsiteX3" fmla="*/ 806450 w 2167479"/>
                <a:gd name="connsiteY3" fmla="*/ 2826881 h 2863131"/>
                <a:gd name="connsiteX4" fmla="*/ 984250 w 2167479"/>
                <a:gd name="connsiteY4" fmla="*/ 2557006 h 2863131"/>
                <a:gd name="connsiteX5" fmla="*/ 371475 w 2167479"/>
                <a:gd name="connsiteY5" fmla="*/ 1521956 h 2863131"/>
                <a:gd name="connsiteX6" fmla="*/ 2089150 w 2167479"/>
                <a:gd name="connsiteY6" fmla="*/ 410706 h 2863131"/>
                <a:gd name="connsiteX7" fmla="*/ 2143125 w 2167479"/>
                <a:gd name="connsiteY7" fmla="*/ 112256 h 2863131"/>
                <a:gd name="connsiteX8" fmla="*/ 1831975 w 2167479"/>
                <a:gd name="connsiteY8" fmla="*/ 36056 h 2863131"/>
                <a:gd name="connsiteX0" fmla="*/ 1831975 w 2167479"/>
                <a:gd name="connsiteY0" fmla="*/ 36056 h 2863131"/>
                <a:gd name="connsiteX1" fmla="*/ 0 w 2167479"/>
                <a:gd name="connsiteY1" fmla="*/ 1261606 h 2863131"/>
                <a:gd name="connsiteX2" fmla="*/ 111124 w 2167479"/>
                <a:gd name="connsiteY2" fmla="*/ 1566406 h 2863131"/>
                <a:gd name="connsiteX3" fmla="*/ 555625 w 2167479"/>
                <a:gd name="connsiteY3" fmla="*/ 2687181 h 2863131"/>
                <a:gd name="connsiteX4" fmla="*/ 806450 w 2167479"/>
                <a:gd name="connsiteY4" fmla="*/ 2826881 h 2863131"/>
                <a:gd name="connsiteX5" fmla="*/ 984250 w 2167479"/>
                <a:gd name="connsiteY5" fmla="*/ 2557006 h 2863131"/>
                <a:gd name="connsiteX6" fmla="*/ 371475 w 2167479"/>
                <a:gd name="connsiteY6" fmla="*/ 1521956 h 2863131"/>
                <a:gd name="connsiteX7" fmla="*/ 2089150 w 2167479"/>
                <a:gd name="connsiteY7" fmla="*/ 410706 h 2863131"/>
                <a:gd name="connsiteX8" fmla="*/ 2143125 w 2167479"/>
                <a:gd name="connsiteY8" fmla="*/ 112256 h 2863131"/>
                <a:gd name="connsiteX9" fmla="*/ 1831975 w 2167479"/>
                <a:gd name="connsiteY9" fmla="*/ 36056 h 2863131"/>
                <a:gd name="connsiteX0" fmla="*/ 1831975 w 2167479"/>
                <a:gd name="connsiteY0" fmla="*/ 36056 h 2863131"/>
                <a:gd name="connsiteX1" fmla="*/ 0 w 2167479"/>
                <a:gd name="connsiteY1" fmla="*/ 1261606 h 2863131"/>
                <a:gd name="connsiteX2" fmla="*/ 73024 w 2167479"/>
                <a:gd name="connsiteY2" fmla="*/ 1610856 h 2863131"/>
                <a:gd name="connsiteX3" fmla="*/ 555625 w 2167479"/>
                <a:gd name="connsiteY3" fmla="*/ 2687181 h 2863131"/>
                <a:gd name="connsiteX4" fmla="*/ 806450 w 2167479"/>
                <a:gd name="connsiteY4" fmla="*/ 2826881 h 2863131"/>
                <a:gd name="connsiteX5" fmla="*/ 984250 w 2167479"/>
                <a:gd name="connsiteY5" fmla="*/ 2557006 h 2863131"/>
                <a:gd name="connsiteX6" fmla="*/ 371475 w 2167479"/>
                <a:gd name="connsiteY6" fmla="*/ 1521956 h 2863131"/>
                <a:gd name="connsiteX7" fmla="*/ 2089150 w 2167479"/>
                <a:gd name="connsiteY7" fmla="*/ 410706 h 2863131"/>
                <a:gd name="connsiteX8" fmla="*/ 2143125 w 2167479"/>
                <a:gd name="connsiteY8" fmla="*/ 112256 h 2863131"/>
                <a:gd name="connsiteX9" fmla="*/ 1831975 w 2167479"/>
                <a:gd name="connsiteY9" fmla="*/ 36056 h 2863131"/>
                <a:gd name="connsiteX0" fmla="*/ 1866901 w 2202405"/>
                <a:gd name="connsiteY0" fmla="*/ 36056 h 2863131"/>
                <a:gd name="connsiteX1" fmla="*/ 34926 w 2202405"/>
                <a:gd name="connsiteY1" fmla="*/ 1261606 h 2863131"/>
                <a:gd name="connsiteX2" fmla="*/ 0 w 2202405"/>
                <a:gd name="connsiteY2" fmla="*/ 1496556 h 2863131"/>
                <a:gd name="connsiteX3" fmla="*/ 590551 w 2202405"/>
                <a:gd name="connsiteY3" fmla="*/ 2687181 h 2863131"/>
                <a:gd name="connsiteX4" fmla="*/ 841376 w 2202405"/>
                <a:gd name="connsiteY4" fmla="*/ 2826881 h 2863131"/>
                <a:gd name="connsiteX5" fmla="*/ 1019176 w 2202405"/>
                <a:gd name="connsiteY5" fmla="*/ 2557006 h 2863131"/>
                <a:gd name="connsiteX6" fmla="*/ 406401 w 2202405"/>
                <a:gd name="connsiteY6" fmla="*/ 1521956 h 2863131"/>
                <a:gd name="connsiteX7" fmla="*/ 2124076 w 2202405"/>
                <a:gd name="connsiteY7" fmla="*/ 410706 h 2863131"/>
                <a:gd name="connsiteX8" fmla="*/ 2178051 w 2202405"/>
                <a:gd name="connsiteY8" fmla="*/ 112256 h 2863131"/>
                <a:gd name="connsiteX9" fmla="*/ 1866901 w 2202405"/>
                <a:gd name="connsiteY9" fmla="*/ 36056 h 2863131"/>
                <a:gd name="connsiteX0" fmla="*/ 1877066 w 2212570"/>
                <a:gd name="connsiteY0" fmla="*/ 36056 h 2863131"/>
                <a:gd name="connsiteX1" fmla="*/ 45091 w 2212570"/>
                <a:gd name="connsiteY1" fmla="*/ 1261606 h 2863131"/>
                <a:gd name="connsiteX2" fmla="*/ 10165 w 2212570"/>
                <a:gd name="connsiteY2" fmla="*/ 1496556 h 2863131"/>
                <a:gd name="connsiteX3" fmla="*/ 600716 w 2212570"/>
                <a:gd name="connsiteY3" fmla="*/ 2687181 h 2863131"/>
                <a:gd name="connsiteX4" fmla="*/ 851541 w 2212570"/>
                <a:gd name="connsiteY4" fmla="*/ 2826881 h 2863131"/>
                <a:gd name="connsiteX5" fmla="*/ 1029341 w 2212570"/>
                <a:gd name="connsiteY5" fmla="*/ 2557006 h 2863131"/>
                <a:gd name="connsiteX6" fmla="*/ 416566 w 2212570"/>
                <a:gd name="connsiteY6" fmla="*/ 1521956 h 2863131"/>
                <a:gd name="connsiteX7" fmla="*/ 2134241 w 2212570"/>
                <a:gd name="connsiteY7" fmla="*/ 410706 h 2863131"/>
                <a:gd name="connsiteX8" fmla="*/ 2188216 w 2212570"/>
                <a:gd name="connsiteY8" fmla="*/ 112256 h 2863131"/>
                <a:gd name="connsiteX9" fmla="*/ 1877066 w 2212570"/>
                <a:gd name="connsiteY9" fmla="*/ 36056 h 2863131"/>
                <a:gd name="connsiteX0" fmla="*/ 1887655 w 2223159"/>
                <a:gd name="connsiteY0" fmla="*/ 36056 h 2863131"/>
                <a:gd name="connsiteX1" fmla="*/ 55680 w 2223159"/>
                <a:gd name="connsiteY1" fmla="*/ 1261606 h 2863131"/>
                <a:gd name="connsiteX2" fmla="*/ 20754 w 2223159"/>
                <a:gd name="connsiteY2" fmla="*/ 1496556 h 2863131"/>
                <a:gd name="connsiteX3" fmla="*/ 611305 w 2223159"/>
                <a:gd name="connsiteY3" fmla="*/ 2687181 h 2863131"/>
                <a:gd name="connsiteX4" fmla="*/ 862130 w 2223159"/>
                <a:gd name="connsiteY4" fmla="*/ 2826881 h 2863131"/>
                <a:gd name="connsiteX5" fmla="*/ 1039930 w 2223159"/>
                <a:gd name="connsiteY5" fmla="*/ 2557006 h 2863131"/>
                <a:gd name="connsiteX6" fmla="*/ 427155 w 2223159"/>
                <a:gd name="connsiteY6" fmla="*/ 1521956 h 2863131"/>
                <a:gd name="connsiteX7" fmla="*/ 2144830 w 2223159"/>
                <a:gd name="connsiteY7" fmla="*/ 410706 h 2863131"/>
                <a:gd name="connsiteX8" fmla="*/ 2198805 w 2223159"/>
                <a:gd name="connsiteY8" fmla="*/ 112256 h 2863131"/>
                <a:gd name="connsiteX9" fmla="*/ 1887655 w 2223159"/>
                <a:gd name="connsiteY9" fmla="*/ 36056 h 2863131"/>
                <a:gd name="connsiteX0" fmla="*/ 1887655 w 2223159"/>
                <a:gd name="connsiteY0" fmla="*/ 36056 h 3038446"/>
                <a:gd name="connsiteX1" fmla="*/ 55680 w 2223159"/>
                <a:gd name="connsiteY1" fmla="*/ 1261606 h 3038446"/>
                <a:gd name="connsiteX2" fmla="*/ 20754 w 2223159"/>
                <a:gd name="connsiteY2" fmla="*/ 1496556 h 3038446"/>
                <a:gd name="connsiteX3" fmla="*/ 611305 w 2223159"/>
                <a:gd name="connsiteY3" fmla="*/ 2687181 h 3038446"/>
                <a:gd name="connsiteX4" fmla="*/ 862130 w 2223159"/>
                <a:gd name="connsiteY4" fmla="*/ 2826881 h 3038446"/>
                <a:gd name="connsiteX5" fmla="*/ 1039930 w 2223159"/>
                <a:gd name="connsiteY5" fmla="*/ 2557006 h 3038446"/>
                <a:gd name="connsiteX6" fmla="*/ 427155 w 2223159"/>
                <a:gd name="connsiteY6" fmla="*/ 1521956 h 3038446"/>
                <a:gd name="connsiteX7" fmla="*/ 2144830 w 2223159"/>
                <a:gd name="connsiteY7" fmla="*/ 410706 h 3038446"/>
                <a:gd name="connsiteX8" fmla="*/ 2198805 w 2223159"/>
                <a:gd name="connsiteY8" fmla="*/ 112256 h 3038446"/>
                <a:gd name="connsiteX9" fmla="*/ 1887655 w 2223159"/>
                <a:gd name="connsiteY9" fmla="*/ 36056 h 3038446"/>
                <a:gd name="connsiteX0" fmla="*/ 1887655 w 2223159"/>
                <a:gd name="connsiteY0" fmla="*/ 36056 h 2865096"/>
                <a:gd name="connsiteX1" fmla="*/ 55680 w 2223159"/>
                <a:gd name="connsiteY1" fmla="*/ 1261606 h 2865096"/>
                <a:gd name="connsiteX2" fmla="*/ 20754 w 2223159"/>
                <a:gd name="connsiteY2" fmla="*/ 1496556 h 2865096"/>
                <a:gd name="connsiteX3" fmla="*/ 611305 w 2223159"/>
                <a:gd name="connsiteY3" fmla="*/ 2687181 h 2865096"/>
                <a:gd name="connsiteX4" fmla="*/ 862130 w 2223159"/>
                <a:gd name="connsiteY4" fmla="*/ 2826881 h 2865096"/>
                <a:gd name="connsiteX5" fmla="*/ 1039930 w 2223159"/>
                <a:gd name="connsiteY5" fmla="*/ 2557006 h 2865096"/>
                <a:gd name="connsiteX6" fmla="*/ 427155 w 2223159"/>
                <a:gd name="connsiteY6" fmla="*/ 1521956 h 2865096"/>
                <a:gd name="connsiteX7" fmla="*/ 2144830 w 2223159"/>
                <a:gd name="connsiteY7" fmla="*/ 410706 h 2865096"/>
                <a:gd name="connsiteX8" fmla="*/ 2198805 w 2223159"/>
                <a:gd name="connsiteY8" fmla="*/ 112256 h 2865096"/>
                <a:gd name="connsiteX9" fmla="*/ 1887655 w 2223159"/>
                <a:gd name="connsiteY9" fmla="*/ 36056 h 2865096"/>
                <a:gd name="connsiteX0" fmla="*/ 1887655 w 2223159"/>
                <a:gd name="connsiteY0" fmla="*/ 36056 h 2830415"/>
                <a:gd name="connsiteX1" fmla="*/ 55680 w 2223159"/>
                <a:gd name="connsiteY1" fmla="*/ 1261606 h 2830415"/>
                <a:gd name="connsiteX2" fmla="*/ 20754 w 2223159"/>
                <a:gd name="connsiteY2" fmla="*/ 1496556 h 2830415"/>
                <a:gd name="connsiteX3" fmla="*/ 611305 w 2223159"/>
                <a:gd name="connsiteY3" fmla="*/ 2687181 h 2830415"/>
                <a:gd name="connsiteX4" fmla="*/ 925630 w 2223159"/>
                <a:gd name="connsiteY4" fmla="*/ 2782431 h 2830415"/>
                <a:gd name="connsiteX5" fmla="*/ 1039930 w 2223159"/>
                <a:gd name="connsiteY5" fmla="*/ 2557006 h 2830415"/>
                <a:gd name="connsiteX6" fmla="*/ 427155 w 2223159"/>
                <a:gd name="connsiteY6" fmla="*/ 1521956 h 2830415"/>
                <a:gd name="connsiteX7" fmla="*/ 2144830 w 2223159"/>
                <a:gd name="connsiteY7" fmla="*/ 410706 h 2830415"/>
                <a:gd name="connsiteX8" fmla="*/ 2198805 w 2223159"/>
                <a:gd name="connsiteY8" fmla="*/ 112256 h 2830415"/>
                <a:gd name="connsiteX9" fmla="*/ 1887655 w 2223159"/>
                <a:gd name="connsiteY9" fmla="*/ 36056 h 2830415"/>
                <a:gd name="connsiteX0" fmla="*/ 1887655 w 2223159"/>
                <a:gd name="connsiteY0" fmla="*/ 36056 h 2830415"/>
                <a:gd name="connsiteX1" fmla="*/ 55680 w 2223159"/>
                <a:gd name="connsiteY1" fmla="*/ 1261606 h 2830415"/>
                <a:gd name="connsiteX2" fmla="*/ 20754 w 2223159"/>
                <a:gd name="connsiteY2" fmla="*/ 1496556 h 2830415"/>
                <a:gd name="connsiteX3" fmla="*/ 611305 w 2223159"/>
                <a:gd name="connsiteY3" fmla="*/ 2687181 h 2830415"/>
                <a:gd name="connsiteX4" fmla="*/ 925630 w 2223159"/>
                <a:gd name="connsiteY4" fmla="*/ 2782431 h 2830415"/>
                <a:gd name="connsiteX5" fmla="*/ 1039930 w 2223159"/>
                <a:gd name="connsiteY5" fmla="*/ 2557006 h 2830415"/>
                <a:gd name="connsiteX6" fmla="*/ 427155 w 2223159"/>
                <a:gd name="connsiteY6" fmla="*/ 1521956 h 2830415"/>
                <a:gd name="connsiteX7" fmla="*/ 2144830 w 2223159"/>
                <a:gd name="connsiteY7" fmla="*/ 410706 h 2830415"/>
                <a:gd name="connsiteX8" fmla="*/ 2198805 w 2223159"/>
                <a:gd name="connsiteY8" fmla="*/ 112256 h 2830415"/>
                <a:gd name="connsiteX9" fmla="*/ 1887655 w 2223159"/>
                <a:gd name="connsiteY9" fmla="*/ 36056 h 2830415"/>
                <a:gd name="connsiteX0" fmla="*/ 1887655 w 2223159"/>
                <a:gd name="connsiteY0" fmla="*/ 36056 h 2810663"/>
                <a:gd name="connsiteX1" fmla="*/ 55680 w 2223159"/>
                <a:gd name="connsiteY1" fmla="*/ 1261606 h 2810663"/>
                <a:gd name="connsiteX2" fmla="*/ 20754 w 2223159"/>
                <a:gd name="connsiteY2" fmla="*/ 1496556 h 2810663"/>
                <a:gd name="connsiteX3" fmla="*/ 611305 w 2223159"/>
                <a:gd name="connsiteY3" fmla="*/ 2687181 h 2810663"/>
                <a:gd name="connsiteX4" fmla="*/ 925630 w 2223159"/>
                <a:gd name="connsiteY4" fmla="*/ 2782431 h 2810663"/>
                <a:gd name="connsiteX5" fmla="*/ 1039930 w 2223159"/>
                <a:gd name="connsiteY5" fmla="*/ 2557006 h 2810663"/>
                <a:gd name="connsiteX6" fmla="*/ 427155 w 2223159"/>
                <a:gd name="connsiteY6" fmla="*/ 1521956 h 2810663"/>
                <a:gd name="connsiteX7" fmla="*/ 2144830 w 2223159"/>
                <a:gd name="connsiteY7" fmla="*/ 410706 h 2810663"/>
                <a:gd name="connsiteX8" fmla="*/ 2198805 w 2223159"/>
                <a:gd name="connsiteY8" fmla="*/ 112256 h 2810663"/>
                <a:gd name="connsiteX9" fmla="*/ 1887655 w 2223159"/>
                <a:gd name="connsiteY9" fmla="*/ 36056 h 2810663"/>
                <a:gd name="connsiteX0" fmla="*/ 1887655 w 2223159"/>
                <a:gd name="connsiteY0" fmla="*/ 36056 h 2810663"/>
                <a:gd name="connsiteX1" fmla="*/ 55680 w 2223159"/>
                <a:gd name="connsiteY1" fmla="*/ 1261606 h 2810663"/>
                <a:gd name="connsiteX2" fmla="*/ 20754 w 2223159"/>
                <a:gd name="connsiteY2" fmla="*/ 1496556 h 2810663"/>
                <a:gd name="connsiteX3" fmla="*/ 611305 w 2223159"/>
                <a:gd name="connsiteY3" fmla="*/ 2687181 h 2810663"/>
                <a:gd name="connsiteX4" fmla="*/ 925630 w 2223159"/>
                <a:gd name="connsiteY4" fmla="*/ 2782431 h 2810663"/>
                <a:gd name="connsiteX5" fmla="*/ 1039930 w 2223159"/>
                <a:gd name="connsiteY5" fmla="*/ 2557006 h 2810663"/>
                <a:gd name="connsiteX6" fmla="*/ 427155 w 2223159"/>
                <a:gd name="connsiteY6" fmla="*/ 1521956 h 2810663"/>
                <a:gd name="connsiteX7" fmla="*/ 2144830 w 2223159"/>
                <a:gd name="connsiteY7" fmla="*/ 410706 h 2810663"/>
                <a:gd name="connsiteX8" fmla="*/ 2198805 w 2223159"/>
                <a:gd name="connsiteY8" fmla="*/ 112256 h 2810663"/>
                <a:gd name="connsiteX9" fmla="*/ 1887655 w 2223159"/>
                <a:gd name="connsiteY9" fmla="*/ 36056 h 2810663"/>
                <a:gd name="connsiteX0" fmla="*/ 1887655 w 2223159"/>
                <a:gd name="connsiteY0" fmla="*/ 36056 h 2810663"/>
                <a:gd name="connsiteX1" fmla="*/ 55680 w 2223159"/>
                <a:gd name="connsiteY1" fmla="*/ 1261606 h 2810663"/>
                <a:gd name="connsiteX2" fmla="*/ 20754 w 2223159"/>
                <a:gd name="connsiteY2" fmla="*/ 1496556 h 2810663"/>
                <a:gd name="connsiteX3" fmla="*/ 611305 w 2223159"/>
                <a:gd name="connsiteY3" fmla="*/ 2687181 h 2810663"/>
                <a:gd name="connsiteX4" fmla="*/ 925630 w 2223159"/>
                <a:gd name="connsiteY4" fmla="*/ 2782431 h 2810663"/>
                <a:gd name="connsiteX5" fmla="*/ 1014530 w 2223159"/>
                <a:gd name="connsiteY5" fmla="*/ 2499856 h 2810663"/>
                <a:gd name="connsiteX6" fmla="*/ 427155 w 2223159"/>
                <a:gd name="connsiteY6" fmla="*/ 1521956 h 2810663"/>
                <a:gd name="connsiteX7" fmla="*/ 2144830 w 2223159"/>
                <a:gd name="connsiteY7" fmla="*/ 410706 h 2810663"/>
                <a:gd name="connsiteX8" fmla="*/ 2198805 w 2223159"/>
                <a:gd name="connsiteY8" fmla="*/ 112256 h 2810663"/>
                <a:gd name="connsiteX9" fmla="*/ 1887655 w 2223159"/>
                <a:gd name="connsiteY9" fmla="*/ 36056 h 2810663"/>
                <a:gd name="connsiteX0" fmla="*/ 1887655 w 2223159"/>
                <a:gd name="connsiteY0" fmla="*/ 36056 h 2810663"/>
                <a:gd name="connsiteX1" fmla="*/ 55680 w 2223159"/>
                <a:gd name="connsiteY1" fmla="*/ 1261606 h 2810663"/>
                <a:gd name="connsiteX2" fmla="*/ 20754 w 2223159"/>
                <a:gd name="connsiteY2" fmla="*/ 1496556 h 2810663"/>
                <a:gd name="connsiteX3" fmla="*/ 611305 w 2223159"/>
                <a:gd name="connsiteY3" fmla="*/ 2687181 h 2810663"/>
                <a:gd name="connsiteX4" fmla="*/ 925630 w 2223159"/>
                <a:gd name="connsiteY4" fmla="*/ 2782431 h 2810663"/>
                <a:gd name="connsiteX5" fmla="*/ 1014530 w 2223159"/>
                <a:gd name="connsiteY5" fmla="*/ 2499856 h 2810663"/>
                <a:gd name="connsiteX6" fmla="*/ 427155 w 2223159"/>
                <a:gd name="connsiteY6" fmla="*/ 1521956 h 2810663"/>
                <a:gd name="connsiteX7" fmla="*/ 2144830 w 2223159"/>
                <a:gd name="connsiteY7" fmla="*/ 410706 h 2810663"/>
                <a:gd name="connsiteX8" fmla="*/ 2198805 w 2223159"/>
                <a:gd name="connsiteY8" fmla="*/ 112256 h 2810663"/>
                <a:gd name="connsiteX9" fmla="*/ 1887655 w 2223159"/>
                <a:gd name="connsiteY9" fmla="*/ 36056 h 2810663"/>
                <a:gd name="connsiteX0" fmla="*/ 1887655 w 2223159"/>
                <a:gd name="connsiteY0" fmla="*/ 36056 h 2815383"/>
                <a:gd name="connsiteX1" fmla="*/ 55680 w 2223159"/>
                <a:gd name="connsiteY1" fmla="*/ 1261606 h 2815383"/>
                <a:gd name="connsiteX2" fmla="*/ 20754 w 2223159"/>
                <a:gd name="connsiteY2" fmla="*/ 1496556 h 2815383"/>
                <a:gd name="connsiteX3" fmla="*/ 611305 w 2223159"/>
                <a:gd name="connsiteY3" fmla="*/ 2687181 h 2815383"/>
                <a:gd name="connsiteX4" fmla="*/ 925630 w 2223159"/>
                <a:gd name="connsiteY4" fmla="*/ 2788781 h 2815383"/>
                <a:gd name="connsiteX5" fmla="*/ 1014530 w 2223159"/>
                <a:gd name="connsiteY5" fmla="*/ 2499856 h 2815383"/>
                <a:gd name="connsiteX6" fmla="*/ 427155 w 2223159"/>
                <a:gd name="connsiteY6" fmla="*/ 1521956 h 2815383"/>
                <a:gd name="connsiteX7" fmla="*/ 2144830 w 2223159"/>
                <a:gd name="connsiteY7" fmla="*/ 410706 h 2815383"/>
                <a:gd name="connsiteX8" fmla="*/ 2198805 w 2223159"/>
                <a:gd name="connsiteY8" fmla="*/ 112256 h 2815383"/>
                <a:gd name="connsiteX9" fmla="*/ 1887655 w 2223159"/>
                <a:gd name="connsiteY9" fmla="*/ 36056 h 2815383"/>
                <a:gd name="connsiteX0" fmla="*/ 1890829 w 2226333"/>
                <a:gd name="connsiteY0" fmla="*/ 36056 h 2815383"/>
                <a:gd name="connsiteX1" fmla="*/ 58854 w 2226333"/>
                <a:gd name="connsiteY1" fmla="*/ 1261606 h 2815383"/>
                <a:gd name="connsiteX2" fmla="*/ 23928 w 2226333"/>
                <a:gd name="connsiteY2" fmla="*/ 1496556 h 2815383"/>
                <a:gd name="connsiteX3" fmla="*/ 614479 w 2226333"/>
                <a:gd name="connsiteY3" fmla="*/ 2687181 h 2815383"/>
                <a:gd name="connsiteX4" fmla="*/ 928804 w 2226333"/>
                <a:gd name="connsiteY4" fmla="*/ 2788781 h 2815383"/>
                <a:gd name="connsiteX5" fmla="*/ 1017704 w 2226333"/>
                <a:gd name="connsiteY5" fmla="*/ 2499856 h 2815383"/>
                <a:gd name="connsiteX6" fmla="*/ 430329 w 2226333"/>
                <a:gd name="connsiteY6" fmla="*/ 1521956 h 2815383"/>
                <a:gd name="connsiteX7" fmla="*/ 2148004 w 2226333"/>
                <a:gd name="connsiteY7" fmla="*/ 410706 h 2815383"/>
                <a:gd name="connsiteX8" fmla="*/ 2201979 w 2226333"/>
                <a:gd name="connsiteY8" fmla="*/ 112256 h 2815383"/>
                <a:gd name="connsiteX9" fmla="*/ 1890829 w 2226333"/>
                <a:gd name="connsiteY9" fmla="*/ 36056 h 2815383"/>
                <a:gd name="connsiteX0" fmla="*/ 1888037 w 2223541"/>
                <a:gd name="connsiteY0" fmla="*/ 36056 h 2815383"/>
                <a:gd name="connsiteX1" fmla="*/ 56062 w 2223541"/>
                <a:gd name="connsiteY1" fmla="*/ 1261606 h 2815383"/>
                <a:gd name="connsiteX2" fmla="*/ 21136 w 2223541"/>
                <a:gd name="connsiteY2" fmla="*/ 1496556 h 2815383"/>
                <a:gd name="connsiteX3" fmla="*/ 611687 w 2223541"/>
                <a:gd name="connsiteY3" fmla="*/ 2687181 h 2815383"/>
                <a:gd name="connsiteX4" fmla="*/ 926012 w 2223541"/>
                <a:gd name="connsiteY4" fmla="*/ 2788781 h 2815383"/>
                <a:gd name="connsiteX5" fmla="*/ 1014912 w 2223541"/>
                <a:gd name="connsiteY5" fmla="*/ 2499856 h 2815383"/>
                <a:gd name="connsiteX6" fmla="*/ 427537 w 2223541"/>
                <a:gd name="connsiteY6" fmla="*/ 1521956 h 2815383"/>
                <a:gd name="connsiteX7" fmla="*/ 2145212 w 2223541"/>
                <a:gd name="connsiteY7" fmla="*/ 410706 h 2815383"/>
                <a:gd name="connsiteX8" fmla="*/ 2199187 w 2223541"/>
                <a:gd name="connsiteY8" fmla="*/ 112256 h 2815383"/>
                <a:gd name="connsiteX9" fmla="*/ 1888037 w 2223541"/>
                <a:gd name="connsiteY9" fmla="*/ 36056 h 2815383"/>
                <a:gd name="connsiteX0" fmla="*/ 1888037 w 2223541"/>
                <a:gd name="connsiteY0" fmla="*/ 36056 h 2815383"/>
                <a:gd name="connsiteX1" fmla="*/ 56062 w 2223541"/>
                <a:gd name="connsiteY1" fmla="*/ 1261606 h 2815383"/>
                <a:gd name="connsiteX2" fmla="*/ 21136 w 2223541"/>
                <a:gd name="connsiteY2" fmla="*/ 1496556 h 2815383"/>
                <a:gd name="connsiteX3" fmla="*/ 611687 w 2223541"/>
                <a:gd name="connsiteY3" fmla="*/ 2687181 h 2815383"/>
                <a:gd name="connsiteX4" fmla="*/ 926012 w 2223541"/>
                <a:gd name="connsiteY4" fmla="*/ 2788781 h 2815383"/>
                <a:gd name="connsiteX5" fmla="*/ 1014912 w 2223541"/>
                <a:gd name="connsiteY5" fmla="*/ 2499856 h 2815383"/>
                <a:gd name="connsiteX6" fmla="*/ 427537 w 2223541"/>
                <a:gd name="connsiteY6" fmla="*/ 1521956 h 2815383"/>
                <a:gd name="connsiteX7" fmla="*/ 2145212 w 2223541"/>
                <a:gd name="connsiteY7" fmla="*/ 410706 h 2815383"/>
                <a:gd name="connsiteX8" fmla="*/ 2199187 w 2223541"/>
                <a:gd name="connsiteY8" fmla="*/ 112256 h 2815383"/>
                <a:gd name="connsiteX9" fmla="*/ 1888037 w 2223541"/>
                <a:gd name="connsiteY9" fmla="*/ 36056 h 2815383"/>
                <a:gd name="connsiteX0" fmla="*/ 1888037 w 2223541"/>
                <a:gd name="connsiteY0" fmla="*/ 36056 h 2815383"/>
                <a:gd name="connsiteX1" fmla="*/ 56062 w 2223541"/>
                <a:gd name="connsiteY1" fmla="*/ 1261606 h 2815383"/>
                <a:gd name="connsiteX2" fmla="*/ 21136 w 2223541"/>
                <a:gd name="connsiteY2" fmla="*/ 1496556 h 2815383"/>
                <a:gd name="connsiteX3" fmla="*/ 611687 w 2223541"/>
                <a:gd name="connsiteY3" fmla="*/ 2687181 h 2815383"/>
                <a:gd name="connsiteX4" fmla="*/ 926012 w 2223541"/>
                <a:gd name="connsiteY4" fmla="*/ 2788781 h 2815383"/>
                <a:gd name="connsiteX5" fmla="*/ 1014912 w 2223541"/>
                <a:gd name="connsiteY5" fmla="*/ 2499856 h 2815383"/>
                <a:gd name="connsiteX6" fmla="*/ 471987 w 2223541"/>
                <a:gd name="connsiteY6" fmla="*/ 1433056 h 2815383"/>
                <a:gd name="connsiteX7" fmla="*/ 2145212 w 2223541"/>
                <a:gd name="connsiteY7" fmla="*/ 410706 h 2815383"/>
                <a:gd name="connsiteX8" fmla="*/ 2199187 w 2223541"/>
                <a:gd name="connsiteY8" fmla="*/ 112256 h 2815383"/>
                <a:gd name="connsiteX9" fmla="*/ 1888037 w 2223541"/>
                <a:gd name="connsiteY9" fmla="*/ 36056 h 2815383"/>
                <a:gd name="connsiteX0" fmla="*/ 1888037 w 2223541"/>
                <a:gd name="connsiteY0" fmla="*/ 36056 h 2815383"/>
                <a:gd name="connsiteX1" fmla="*/ 56062 w 2223541"/>
                <a:gd name="connsiteY1" fmla="*/ 1261606 h 2815383"/>
                <a:gd name="connsiteX2" fmla="*/ 21136 w 2223541"/>
                <a:gd name="connsiteY2" fmla="*/ 1496556 h 2815383"/>
                <a:gd name="connsiteX3" fmla="*/ 611687 w 2223541"/>
                <a:gd name="connsiteY3" fmla="*/ 2687181 h 2815383"/>
                <a:gd name="connsiteX4" fmla="*/ 926012 w 2223541"/>
                <a:gd name="connsiteY4" fmla="*/ 2788781 h 2815383"/>
                <a:gd name="connsiteX5" fmla="*/ 1014912 w 2223541"/>
                <a:gd name="connsiteY5" fmla="*/ 2499856 h 2815383"/>
                <a:gd name="connsiteX6" fmla="*/ 491037 w 2223541"/>
                <a:gd name="connsiteY6" fmla="*/ 1490206 h 2815383"/>
                <a:gd name="connsiteX7" fmla="*/ 2145212 w 2223541"/>
                <a:gd name="connsiteY7" fmla="*/ 410706 h 2815383"/>
                <a:gd name="connsiteX8" fmla="*/ 2199187 w 2223541"/>
                <a:gd name="connsiteY8" fmla="*/ 112256 h 2815383"/>
                <a:gd name="connsiteX9" fmla="*/ 1888037 w 2223541"/>
                <a:gd name="connsiteY9" fmla="*/ 36056 h 281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541" h="2815383">
                  <a:moveTo>
                    <a:pt x="1888037" y="36056"/>
                  </a:moveTo>
                  <a:cubicBezTo>
                    <a:pt x="1280554" y="448806"/>
                    <a:pt x="149195" y="1172706"/>
                    <a:pt x="56062" y="1261606"/>
                  </a:cubicBezTo>
                  <a:cubicBezTo>
                    <a:pt x="25370" y="1301823"/>
                    <a:pt x="-30722" y="1405539"/>
                    <a:pt x="21136" y="1496556"/>
                  </a:cubicBezTo>
                  <a:lnTo>
                    <a:pt x="611687" y="2687181"/>
                  </a:lnTo>
                  <a:cubicBezTo>
                    <a:pt x="679420" y="2817356"/>
                    <a:pt x="820179" y="2842756"/>
                    <a:pt x="926012" y="2788781"/>
                  </a:cubicBezTo>
                  <a:cubicBezTo>
                    <a:pt x="1062537" y="2728456"/>
                    <a:pt x="1046662" y="2582406"/>
                    <a:pt x="1014912" y="2499856"/>
                  </a:cubicBezTo>
                  <a:cubicBezTo>
                    <a:pt x="819120" y="2173889"/>
                    <a:pt x="566179" y="1632023"/>
                    <a:pt x="491037" y="1490206"/>
                  </a:cubicBezTo>
                  <a:lnTo>
                    <a:pt x="2145212" y="410706"/>
                  </a:lnTo>
                  <a:cubicBezTo>
                    <a:pt x="2220354" y="363081"/>
                    <a:pt x="2247870" y="255131"/>
                    <a:pt x="2199187" y="112256"/>
                  </a:cubicBezTo>
                  <a:cubicBezTo>
                    <a:pt x="2115579" y="20181"/>
                    <a:pt x="2012920" y="-43319"/>
                    <a:pt x="1888037" y="36056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61000"/>
              </a:schemeClr>
            </a:solidFill>
            <a:ln>
              <a:solidFill>
                <a:srgbClr val="99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0198" name="ZoneTexte 49"/>
            <p:cNvSpPr txBox="1">
              <a:spLocks noChangeArrowheads="1"/>
            </p:cNvSpPr>
            <p:nvPr/>
          </p:nvSpPr>
          <p:spPr bwMode="auto">
            <a:xfrm>
              <a:off x="4635964" y="4880661"/>
              <a:ext cx="106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i="1"/>
                <a:t>AFC-ng</a:t>
              </a:r>
              <a:r>
                <a:rPr lang="fr-FR" sz="2000" i="1" baseline="-25000"/>
                <a:t>2</a:t>
              </a:r>
            </a:p>
          </p:txBody>
        </p:sp>
      </p:grpSp>
      <p:grpSp>
        <p:nvGrpSpPr>
          <p:cNvPr id="17" name="Grouper 16"/>
          <p:cNvGrpSpPr>
            <a:grpSpLocks/>
          </p:cNvGrpSpPr>
          <p:nvPr/>
        </p:nvGrpSpPr>
        <p:grpSpPr bwMode="auto">
          <a:xfrm>
            <a:off x="5553075" y="2036763"/>
            <a:ext cx="1177925" cy="3246437"/>
            <a:chOff x="5553763" y="2036234"/>
            <a:chExt cx="1176641" cy="3246433"/>
          </a:xfrm>
        </p:grpSpPr>
        <p:sp>
          <p:nvSpPr>
            <p:cNvPr id="50195" name="ZoneTexte 50"/>
            <p:cNvSpPr txBox="1">
              <a:spLocks noChangeArrowheads="1"/>
            </p:cNvSpPr>
            <p:nvPr/>
          </p:nvSpPr>
          <p:spPr bwMode="auto">
            <a:xfrm>
              <a:off x="5553763" y="4882557"/>
              <a:ext cx="106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i="1"/>
                <a:t>AFC-ng</a:t>
              </a:r>
              <a:r>
                <a:rPr lang="fr-FR" sz="2000" i="1" baseline="-25000"/>
                <a:t>3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5677453" y="2036234"/>
              <a:ext cx="1052951" cy="2830509"/>
            </a:xfrm>
            <a:custGeom>
              <a:avLst/>
              <a:gdLst>
                <a:gd name="connsiteX0" fmla="*/ 806450 w 1028700"/>
                <a:gd name="connsiteY0" fmla="*/ 0 h 2774950"/>
                <a:gd name="connsiteX1" fmla="*/ 584200 w 1028700"/>
                <a:gd name="connsiteY1" fmla="*/ 2095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69384 w 1034456"/>
                <a:gd name="connsiteY2" fmla="*/ 1428750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423333 w 1051389"/>
                <a:gd name="connsiteY5" fmla="*/ 2719916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393700 w 1051389"/>
                <a:gd name="connsiteY5" fmla="*/ 2766483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819179"/>
                <a:gd name="connsiteX1" fmla="*/ 592666 w 1051389"/>
                <a:gd name="connsiteY1" fmla="*/ 179916 h 2819179"/>
                <a:gd name="connsiteX2" fmla="*/ 586317 w 1051389"/>
                <a:gd name="connsiteY2" fmla="*/ 1428750 h 2819179"/>
                <a:gd name="connsiteX3" fmla="*/ 0 w 1051389"/>
                <a:gd name="connsiteY3" fmla="*/ 2550583 h 2819179"/>
                <a:gd name="connsiteX4" fmla="*/ 118533 w 1051389"/>
                <a:gd name="connsiteY4" fmla="*/ 2796116 h 2819179"/>
                <a:gd name="connsiteX5" fmla="*/ 393700 w 1051389"/>
                <a:gd name="connsiteY5" fmla="*/ 2766483 h 2819179"/>
                <a:gd name="connsiteX6" fmla="*/ 1045633 w 1051389"/>
                <a:gd name="connsiteY6" fmla="*/ 1481666 h 2819179"/>
                <a:gd name="connsiteX7" fmla="*/ 1032933 w 1051389"/>
                <a:gd name="connsiteY7" fmla="*/ 198966 h 2819179"/>
                <a:gd name="connsiteX8" fmla="*/ 823383 w 1051389"/>
                <a:gd name="connsiteY8" fmla="*/ 0 h 2819179"/>
                <a:gd name="connsiteX0" fmla="*/ 823383 w 1051389"/>
                <a:gd name="connsiteY0" fmla="*/ 0 h 2830039"/>
                <a:gd name="connsiteX1" fmla="*/ 592666 w 1051389"/>
                <a:gd name="connsiteY1" fmla="*/ 179916 h 2830039"/>
                <a:gd name="connsiteX2" fmla="*/ 586317 w 1051389"/>
                <a:gd name="connsiteY2" fmla="*/ 1428750 h 2830039"/>
                <a:gd name="connsiteX3" fmla="*/ 0 w 1051389"/>
                <a:gd name="connsiteY3" fmla="*/ 2550583 h 2830039"/>
                <a:gd name="connsiteX4" fmla="*/ 118533 w 1051389"/>
                <a:gd name="connsiteY4" fmla="*/ 2796116 h 2830039"/>
                <a:gd name="connsiteX5" fmla="*/ 393700 w 1051389"/>
                <a:gd name="connsiteY5" fmla="*/ 2766483 h 2830039"/>
                <a:gd name="connsiteX6" fmla="*/ 1045633 w 1051389"/>
                <a:gd name="connsiteY6" fmla="*/ 1481666 h 2830039"/>
                <a:gd name="connsiteX7" fmla="*/ 1032933 w 1051389"/>
                <a:gd name="connsiteY7" fmla="*/ 198966 h 2830039"/>
                <a:gd name="connsiteX8" fmla="*/ 823383 w 1051389"/>
                <a:gd name="connsiteY8" fmla="*/ 0 h 2830039"/>
                <a:gd name="connsiteX0" fmla="*/ 823383 w 1051389"/>
                <a:gd name="connsiteY0" fmla="*/ 0 h 2826344"/>
                <a:gd name="connsiteX1" fmla="*/ 592666 w 1051389"/>
                <a:gd name="connsiteY1" fmla="*/ 179916 h 2826344"/>
                <a:gd name="connsiteX2" fmla="*/ 586317 w 1051389"/>
                <a:gd name="connsiteY2" fmla="*/ 1428750 h 2826344"/>
                <a:gd name="connsiteX3" fmla="*/ 0 w 1051389"/>
                <a:gd name="connsiteY3" fmla="*/ 2550583 h 2826344"/>
                <a:gd name="connsiteX4" fmla="*/ 118533 w 1051389"/>
                <a:gd name="connsiteY4" fmla="*/ 2796116 h 2826344"/>
                <a:gd name="connsiteX5" fmla="*/ 393700 w 1051389"/>
                <a:gd name="connsiteY5" fmla="*/ 2766483 h 2826344"/>
                <a:gd name="connsiteX6" fmla="*/ 1045633 w 1051389"/>
                <a:gd name="connsiteY6" fmla="*/ 1481666 h 2826344"/>
                <a:gd name="connsiteX7" fmla="*/ 1032933 w 1051389"/>
                <a:gd name="connsiteY7" fmla="*/ 198966 h 2826344"/>
                <a:gd name="connsiteX8" fmla="*/ 823383 w 1051389"/>
                <a:gd name="connsiteY8" fmla="*/ 0 h 2826344"/>
                <a:gd name="connsiteX0" fmla="*/ 833130 w 1061136"/>
                <a:gd name="connsiteY0" fmla="*/ 0 h 2826344"/>
                <a:gd name="connsiteX1" fmla="*/ 602413 w 1061136"/>
                <a:gd name="connsiteY1" fmla="*/ 179916 h 2826344"/>
                <a:gd name="connsiteX2" fmla="*/ 596064 w 1061136"/>
                <a:gd name="connsiteY2" fmla="*/ 1428750 h 2826344"/>
                <a:gd name="connsiteX3" fmla="*/ 9747 w 1061136"/>
                <a:gd name="connsiteY3" fmla="*/ 2550583 h 2826344"/>
                <a:gd name="connsiteX4" fmla="*/ 128280 w 1061136"/>
                <a:gd name="connsiteY4" fmla="*/ 2796116 h 2826344"/>
                <a:gd name="connsiteX5" fmla="*/ 403447 w 1061136"/>
                <a:gd name="connsiteY5" fmla="*/ 2766483 h 2826344"/>
                <a:gd name="connsiteX6" fmla="*/ 1055380 w 1061136"/>
                <a:gd name="connsiteY6" fmla="*/ 1481666 h 2826344"/>
                <a:gd name="connsiteX7" fmla="*/ 1042680 w 1061136"/>
                <a:gd name="connsiteY7" fmla="*/ 198966 h 2826344"/>
                <a:gd name="connsiteX8" fmla="*/ 833130 w 1061136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378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632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05700 w 1033706"/>
                <a:gd name="connsiteY0" fmla="*/ 0 h 2826344"/>
                <a:gd name="connsiteX1" fmla="*/ 574983 w 1033706"/>
                <a:gd name="connsiteY1" fmla="*/ 179916 h 2826344"/>
                <a:gd name="connsiteX2" fmla="*/ 568634 w 1033706"/>
                <a:gd name="connsiteY2" fmla="*/ 1428750 h 2826344"/>
                <a:gd name="connsiteX3" fmla="*/ 11951 w 1033706"/>
                <a:gd name="connsiteY3" fmla="*/ 2504016 h 2826344"/>
                <a:gd name="connsiteX4" fmla="*/ 100850 w 1033706"/>
                <a:gd name="connsiteY4" fmla="*/ 2796116 h 2826344"/>
                <a:gd name="connsiteX5" fmla="*/ 376017 w 1033706"/>
                <a:gd name="connsiteY5" fmla="*/ 2766483 h 2826344"/>
                <a:gd name="connsiteX6" fmla="*/ 1027950 w 1033706"/>
                <a:gd name="connsiteY6" fmla="*/ 1481666 h 2826344"/>
                <a:gd name="connsiteX7" fmla="*/ 1015250 w 1033706"/>
                <a:gd name="connsiteY7" fmla="*/ 198966 h 2826344"/>
                <a:gd name="connsiteX8" fmla="*/ 805700 w 1033706"/>
                <a:gd name="connsiteY8" fmla="*/ 0 h 2826344"/>
                <a:gd name="connsiteX0" fmla="*/ 817347 w 1045353"/>
                <a:gd name="connsiteY0" fmla="*/ 0 h 2826344"/>
                <a:gd name="connsiteX1" fmla="*/ 586630 w 1045353"/>
                <a:gd name="connsiteY1" fmla="*/ 179916 h 2826344"/>
                <a:gd name="connsiteX2" fmla="*/ 580281 w 1045353"/>
                <a:gd name="connsiteY2" fmla="*/ 1428750 h 2826344"/>
                <a:gd name="connsiteX3" fmla="*/ 10898 w 1045353"/>
                <a:gd name="connsiteY3" fmla="*/ 2525183 h 2826344"/>
                <a:gd name="connsiteX4" fmla="*/ 112497 w 1045353"/>
                <a:gd name="connsiteY4" fmla="*/ 2796116 h 2826344"/>
                <a:gd name="connsiteX5" fmla="*/ 387664 w 1045353"/>
                <a:gd name="connsiteY5" fmla="*/ 2766483 h 2826344"/>
                <a:gd name="connsiteX6" fmla="*/ 1039597 w 1045353"/>
                <a:gd name="connsiteY6" fmla="*/ 1481666 h 2826344"/>
                <a:gd name="connsiteX7" fmla="*/ 1026897 w 1045353"/>
                <a:gd name="connsiteY7" fmla="*/ 198966 h 2826344"/>
                <a:gd name="connsiteX8" fmla="*/ 817347 w 1045353"/>
                <a:gd name="connsiteY8" fmla="*/ 0 h 2826344"/>
                <a:gd name="connsiteX0" fmla="*/ 824846 w 1052852"/>
                <a:gd name="connsiteY0" fmla="*/ 0 h 2826344"/>
                <a:gd name="connsiteX1" fmla="*/ 594129 w 1052852"/>
                <a:gd name="connsiteY1" fmla="*/ 179916 h 2826344"/>
                <a:gd name="connsiteX2" fmla="*/ 587780 w 1052852"/>
                <a:gd name="connsiteY2" fmla="*/ 1428750 h 2826344"/>
                <a:gd name="connsiteX3" fmla="*/ 18397 w 1052852"/>
                <a:gd name="connsiteY3" fmla="*/ 2525183 h 2826344"/>
                <a:gd name="connsiteX4" fmla="*/ 119996 w 1052852"/>
                <a:gd name="connsiteY4" fmla="*/ 2796116 h 2826344"/>
                <a:gd name="connsiteX5" fmla="*/ 395163 w 1052852"/>
                <a:gd name="connsiteY5" fmla="*/ 2766483 h 2826344"/>
                <a:gd name="connsiteX6" fmla="*/ 1047096 w 1052852"/>
                <a:gd name="connsiteY6" fmla="*/ 1481666 h 2826344"/>
                <a:gd name="connsiteX7" fmla="*/ 1034396 w 1052852"/>
                <a:gd name="connsiteY7" fmla="*/ 198966 h 2826344"/>
                <a:gd name="connsiteX8" fmla="*/ 824846 w 1052852"/>
                <a:gd name="connsiteY8" fmla="*/ 0 h 2826344"/>
                <a:gd name="connsiteX0" fmla="*/ 824846 w 1052852"/>
                <a:gd name="connsiteY0" fmla="*/ 0 h 2817594"/>
                <a:gd name="connsiteX1" fmla="*/ 594129 w 1052852"/>
                <a:gd name="connsiteY1" fmla="*/ 179916 h 2817594"/>
                <a:gd name="connsiteX2" fmla="*/ 587780 w 1052852"/>
                <a:gd name="connsiteY2" fmla="*/ 1428750 h 2817594"/>
                <a:gd name="connsiteX3" fmla="*/ 18397 w 1052852"/>
                <a:gd name="connsiteY3" fmla="*/ 2525183 h 2817594"/>
                <a:gd name="connsiteX4" fmla="*/ 119996 w 1052852"/>
                <a:gd name="connsiteY4" fmla="*/ 2796116 h 2817594"/>
                <a:gd name="connsiteX5" fmla="*/ 420563 w 1052852"/>
                <a:gd name="connsiteY5" fmla="*/ 2732616 h 2817594"/>
                <a:gd name="connsiteX6" fmla="*/ 1047096 w 1052852"/>
                <a:gd name="connsiteY6" fmla="*/ 1481666 h 2817594"/>
                <a:gd name="connsiteX7" fmla="*/ 1034396 w 1052852"/>
                <a:gd name="connsiteY7" fmla="*/ 198966 h 2817594"/>
                <a:gd name="connsiteX8" fmla="*/ 824846 w 1052852"/>
                <a:gd name="connsiteY8" fmla="*/ 0 h 2817594"/>
                <a:gd name="connsiteX0" fmla="*/ 824846 w 1052852"/>
                <a:gd name="connsiteY0" fmla="*/ 0 h 2830588"/>
                <a:gd name="connsiteX1" fmla="*/ 594129 w 1052852"/>
                <a:gd name="connsiteY1" fmla="*/ 179916 h 2830588"/>
                <a:gd name="connsiteX2" fmla="*/ 587780 w 1052852"/>
                <a:gd name="connsiteY2" fmla="*/ 1428750 h 2830588"/>
                <a:gd name="connsiteX3" fmla="*/ 18397 w 1052852"/>
                <a:gd name="connsiteY3" fmla="*/ 2525183 h 2830588"/>
                <a:gd name="connsiteX4" fmla="*/ 119996 w 1052852"/>
                <a:gd name="connsiteY4" fmla="*/ 2796116 h 2830588"/>
                <a:gd name="connsiteX5" fmla="*/ 420563 w 1052852"/>
                <a:gd name="connsiteY5" fmla="*/ 2732616 h 2830588"/>
                <a:gd name="connsiteX6" fmla="*/ 1047096 w 1052852"/>
                <a:gd name="connsiteY6" fmla="*/ 1481666 h 2830588"/>
                <a:gd name="connsiteX7" fmla="*/ 1034396 w 1052852"/>
                <a:gd name="connsiteY7" fmla="*/ 198966 h 2830588"/>
                <a:gd name="connsiteX8" fmla="*/ 824846 w 1052852"/>
                <a:gd name="connsiteY8" fmla="*/ 0 h 28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852" h="2830588">
                  <a:moveTo>
                    <a:pt x="824846" y="0"/>
                  </a:moveTo>
                  <a:cubicBezTo>
                    <a:pt x="697140" y="2117"/>
                    <a:pt x="594835" y="67732"/>
                    <a:pt x="594129" y="179916"/>
                  </a:cubicBezTo>
                  <a:cubicBezTo>
                    <a:pt x="592012" y="577849"/>
                    <a:pt x="606830" y="1373717"/>
                    <a:pt x="587780" y="1428750"/>
                  </a:cubicBezTo>
                  <a:cubicBezTo>
                    <a:pt x="572963" y="1492250"/>
                    <a:pt x="211014" y="2152650"/>
                    <a:pt x="18397" y="2525183"/>
                  </a:cubicBezTo>
                  <a:cubicBezTo>
                    <a:pt x="-26759" y="2611261"/>
                    <a:pt x="12751" y="2731205"/>
                    <a:pt x="119996" y="2796116"/>
                  </a:cubicBezTo>
                  <a:cubicBezTo>
                    <a:pt x="270984" y="2879371"/>
                    <a:pt x="388108" y="2793294"/>
                    <a:pt x="420563" y="2732616"/>
                  </a:cubicBezTo>
                  <a:cubicBezTo>
                    <a:pt x="627996" y="2319866"/>
                    <a:pt x="1021697" y="1568449"/>
                    <a:pt x="1047096" y="1481666"/>
                  </a:cubicBezTo>
                  <a:cubicBezTo>
                    <a:pt x="1064030" y="1413932"/>
                    <a:pt x="1038629" y="626533"/>
                    <a:pt x="1034396" y="198966"/>
                  </a:cubicBezTo>
                  <a:cubicBezTo>
                    <a:pt x="1032279" y="81844"/>
                    <a:pt x="962429" y="7055"/>
                    <a:pt x="824846" y="0"/>
                  </a:cubicBezTo>
                  <a:close/>
                </a:path>
              </a:pathLst>
            </a:custGeom>
            <a:solidFill>
              <a:srgbClr val="6666FF">
                <a:alpha val="61000"/>
              </a:srgbClr>
            </a:solidFill>
            <a:ln>
              <a:solidFill>
                <a:srgbClr val="99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8" name="Grouper 17"/>
          <p:cNvGrpSpPr>
            <a:grpSpLocks/>
          </p:cNvGrpSpPr>
          <p:nvPr/>
        </p:nvGrpSpPr>
        <p:grpSpPr bwMode="auto">
          <a:xfrm>
            <a:off x="6264275" y="2039938"/>
            <a:ext cx="1336675" cy="3236912"/>
            <a:chOff x="6264717" y="2039469"/>
            <a:chExt cx="1336653" cy="3236792"/>
          </a:xfrm>
        </p:grpSpPr>
        <p:sp>
          <p:nvSpPr>
            <p:cNvPr id="50193" name="ZoneTexte 51"/>
            <p:cNvSpPr txBox="1">
              <a:spLocks noChangeArrowheads="1"/>
            </p:cNvSpPr>
            <p:nvPr/>
          </p:nvSpPr>
          <p:spPr bwMode="auto">
            <a:xfrm>
              <a:off x="6540031" y="4876151"/>
              <a:ext cx="106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i="1"/>
                <a:t>AFC-ng</a:t>
              </a:r>
              <a:r>
                <a:rPr lang="fr-FR" sz="2000" i="1" baseline="-25000"/>
                <a:t>4</a:t>
              </a:r>
            </a:p>
          </p:txBody>
        </p:sp>
        <p:sp>
          <p:nvSpPr>
            <p:cNvPr id="64" name="Forme libre 63"/>
            <p:cNvSpPr/>
            <p:nvPr/>
          </p:nvSpPr>
          <p:spPr>
            <a:xfrm flipH="1">
              <a:off x="6264717" y="2039469"/>
              <a:ext cx="1052496" cy="2830407"/>
            </a:xfrm>
            <a:custGeom>
              <a:avLst/>
              <a:gdLst>
                <a:gd name="connsiteX0" fmla="*/ 806450 w 1028700"/>
                <a:gd name="connsiteY0" fmla="*/ 0 h 2774950"/>
                <a:gd name="connsiteX1" fmla="*/ 584200 w 1028700"/>
                <a:gd name="connsiteY1" fmla="*/ 2095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69384 w 1034456"/>
                <a:gd name="connsiteY2" fmla="*/ 1428750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423333 w 1051389"/>
                <a:gd name="connsiteY5" fmla="*/ 2719916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393700 w 1051389"/>
                <a:gd name="connsiteY5" fmla="*/ 2766483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819179"/>
                <a:gd name="connsiteX1" fmla="*/ 592666 w 1051389"/>
                <a:gd name="connsiteY1" fmla="*/ 179916 h 2819179"/>
                <a:gd name="connsiteX2" fmla="*/ 586317 w 1051389"/>
                <a:gd name="connsiteY2" fmla="*/ 1428750 h 2819179"/>
                <a:gd name="connsiteX3" fmla="*/ 0 w 1051389"/>
                <a:gd name="connsiteY3" fmla="*/ 2550583 h 2819179"/>
                <a:gd name="connsiteX4" fmla="*/ 118533 w 1051389"/>
                <a:gd name="connsiteY4" fmla="*/ 2796116 h 2819179"/>
                <a:gd name="connsiteX5" fmla="*/ 393700 w 1051389"/>
                <a:gd name="connsiteY5" fmla="*/ 2766483 h 2819179"/>
                <a:gd name="connsiteX6" fmla="*/ 1045633 w 1051389"/>
                <a:gd name="connsiteY6" fmla="*/ 1481666 h 2819179"/>
                <a:gd name="connsiteX7" fmla="*/ 1032933 w 1051389"/>
                <a:gd name="connsiteY7" fmla="*/ 198966 h 2819179"/>
                <a:gd name="connsiteX8" fmla="*/ 823383 w 1051389"/>
                <a:gd name="connsiteY8" fmla="*/ 0 h 2819179"/>
                <a:gd name="connsiteX0" fmla="*/ 823383 w 1051389"/>
                <a:gd name="connsiteY0" fmla="*/ 0 h 2830039"/>
                <a:gd name="connsiteX1" fmla="*/ 592666 w 1051389"/>
                <a:gd name="connsiteY1" fmla="*/ 179916 h 2830039"/>
                <a:gd name="connsiteX2" fmla="*/ 586317 w 1051389"/>
                <a:gd name="connsiteY2" fmla="*/ 1428750 h 2830039"/>
                <a:gd name="connsiteX3" fmla="*/ 0 w 1051389"/>
                <a:gd name="connsiteY3" fmla="*/ 2550583 h 2830039"/>
                <a:gd name="connsiteX4" fmla="*/ 118533 w 1051389"/>
                <a:gd name="connsiteY4" fmla="*/ 2796116 h 2830039"/>
                <a:gd name="connsiteX5" fmla="*/ 393700 w 1051389"/>
                <a:gd name="connsiteY5" fmla="*/ 2766483 h 2830039"/>
                <a:gd name="connsiteX6" fmla="*/ 1045633 w 1051389"/>
                <a:gd name="connsiteY6" fmla="*/ 1481666 h 2830039"/>
                <a:gd name="connsiteX7" fmla="*/ 1032933 w 1051389"/>
                <a:gd name="connsiteY7" fmla="*/ 198966 h 2830039"/>
                <a:gd name="connsiteX8" fmla="*/ 823383 w 1051389"/>
                <a:gd name="connsiteY8" fmla="*/ 0 h 2830039"/>
                <a:gd name="connsiteX0" fmla="*/ 823383 w 1051389"/>
                <a:gd name="connsiteY0" fmla="*/ 0 h 2826344"/>
                <a:gd name="connsiteX1" fmla="*/ 592666 w 1051389"/>
                <a:gd name="connsiteY1" fmla="*/ 179916 h 2826344"/>
                <a:gd name="connsiteX2" fmla="*/ 586317 w 1051389"/>
                <a:gd name="connsiteY2" fmla="*/ 1428750 h 2826344"/>
                <a:gd name="connsiteX3" fmla="*/ 0 w 1051389"/>
                <a:gd name="connsiteY3" fmla="*/ 2550583 h 2826344"/>
                <a:gd name="connsiteX4" fmla="*/ 118533 w 1051389"/>
                <a:gd name="connsiteY4" fmla="*/ 2796116 h 2826344"/>
                <a:gd name="connsiteX5" fmla="*/ 393700 w 1051389"/>
                <a:gd name="connsiteY5" fmla="*/ 2766483 h 2826344"/>
                <a:gd name="connsiteX6" fmla="*/ 1045633 w 1051389"/>
                <a:gd name="connsiteY6" fmla="*/ 1481666 h 2826344"/>
                <a:gd name="connsiteX7" fmla="*/ 1032933 w 1051389"/>
                <a:gd name="connsiteY7" fmla="*/ 198966 h 2826344"/>
                <a:gd name="connsiteX8" fmla="*/ 823383 w 1051389"/>
                <a:gd name="connsiteY8" fmla="*/ 0 h 2826344"/>
                <a:gd name="connsiteX0" fmla="*/ 833130 w 1061136"/>
                <a:gd name="connsiteY0" fmla="*/ 0 h 2826344"/>
                <a:gd name="connsiteX1" fmla="*/ 602413 w 1061136"/>
                <a:gd name="connsiteY1" fmla="*/ 179916 h 2826344"/>
                <a:gd name="connsiteX2" fmla="*/ 596064 w 1061136"/>
                <a:gd name="connsiteY2" fmla="*/ 1428750 h 2826344"/>
                <a:gd name="connsiteX3" fmla="*/ 9747 w 1061136"/>
                <a:gd name="connsiteY3" fmla="*/ 2550583 h 2826344"/>
                <a:gd name="connsiteX4" fmla="*/ 128280 w 1061136"/>
                <a:gd name="connsiteY4" fmla="*/ 2796116 h 2826344"/>
                <a:gd name="connsiteX5" fmla="*/ 403447 w 1061136"/>
                <a:gd name="connsiteY5" fmla="*/ 2766483 h 2826344"/>
                <a:gd name="connsiteX6" fmla="*/ 1055380 w 1061136"/>
                <a:gd name="connsiteY6" fmla="*/ 1481666 h 2826344"/>
                <a:gd name="connsiteX7" fmla="*/ 1042680 w 1061136"/>
                <a:gd name="connsiteY7" fmla="*/ 198966 h 2826344"/>
                <a:gd name="connsiteX8" fmla="*/ 833130 w 1061136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378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632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05700 w 1033706"/>
                <a:gd name="connsiteY0" fmla="*/ 0 h 2826344"/>
                <a:gd name="connsiteX1" fmla="*/ 574983 w 1033706"/>
                <a:gd name="connsiteY1" fmla="*/ 179916 h 2826344"/>
                <a:gd name="connsiteX2" fmla="*/ 568634 w 1033706"/>
                <a:gd name="connsiteY2" fmla="*/ 1428750 h 2826344"/>
                <a:gd name="connsiteX3" fmla="*/ 11951 w 1033706"/>
                <a:gd name="connsiteY3" fmla="*/ 2504016 h 2826344"/>
                <a:gd name="connsiteX4" fmla="*/ 100850 w 1033706"/>
                <a:gd name="connsiteY4" fmla="*/ 2796116 h 2826344"/>
                <a:gd name="connsiteX5" fmla="*/ 376017 w 1033706"/>
                <a:gd name="connsiteY5" fmla="*/ 2766483 h 2826344"/>
                <a:gd name="connsiteX6" fmla="*/ 1027950 w 1033706"/>
                <a:gd name="connsiteY6" fmla="*/ 1481666 h 2826344"/>
                <a:gd name="connsiteX7" fmla="*/ 1015250 w 1033706"/>
                <a:gd name="connsiteY7" fmla="*/ 198966 h 2826344"/>
                <a:gd name="connsiteX8" fmla="*/ 805700 w 1033706"/>
                <a:gd name="connsiteY8" fmla="*/ 0 h 2826344"/>
                <a:gd name="connsiteX0" fmla="*/ 817347 w 1045353"/>
                <a:gd name="connsiteY0" fmla="*/ 0 h 2826344"/>
                <a:gd name="connsiteX1" fmla="*/ 586630 w 1045353"/>
                <a:gd name="connsiteY1" fmla="*/ 179916 h 2826344"/>
                <a:gd name="connsiteX2" fmla="*/ 580281 w 1045353"/>
                <a:gd name="connsiteY2" fmla="*/ 1428750 h 2826344"/>
                <a:gd name="connsiteX3" fmla="*/ 10898 w 1045353"/>
                <a:gd name="connsiteY3" fmla="*/ 2525183 h 2826344"/>
                <a:gd name="connsiteX4" fmla="*/ 112497 w 1045353"/>
                <a:gd name="connsiteY4" fmla="*/ 2796116 h 2826344"/>
                <a:gd name="connsiteX5" fmla="*/ 387664 w 1045353"/>
                <a:gd name="connsiteY5" fmla="*/ 2766483 h 2826344"/>
                <a:gd name="connsiteX6" fmla="*/ 1039597 w 1045353"/>
                <a:gd name="connsiteY6" fmla="*/ 1481666 h 2826344"/>
                <a:gd name="connsiteX7" fmla="*/ 1026897 w 1045353"/>
                <a:gd name="connsiteY7" fmla="*/ 198966 h 2826344"/>
                <a:gd name="connsiteX8" fmla="*/ 817347 w 1045353"/>
                <a:gd name="connsiteY8" fmla="*/ 0 h 2826344"/>
                <a:gd name="connsiteX0" fmla="*/ 824846 w 1052852"/>
                <a:gd name="connsiteY0" fmla="*/ 0 h 2826344"/>
                <a:gd name="connsiteX1" fmla="*/ 594129 w 1052852"/>
                <a:gd name="connsiteY1" fmla="*/ 179916 h 2826344"/>
                <a:gd name="connsiteX2" fmla="*/ 587780 w 1052852"/>
                <a:gd name="connsiteY2" fmla="*/ 1428750 h 2826344"/>
                <a:gd name="connsiteX3" fmla="*/ 18397 w 1052852"/>
                <a:gd name="connsiteY3" fmla="*/ 2525183 h 2826344"/>
                <a:gd name="connsiteX4" fmla="*/ 119996 w 1052852"/>
                <a:gd name="connsiteY4" fmla="*/ 2796116 h 2826344"/>
                <a:gd name="connsiteX5" fmla="*/ 395163 w 1052852"/>
                <a:gd name="connsiteY5" fmla="*/ 2766483 h 2826344"/>
                <a:gd name="connsiteX6" fmla="*/ 1047096 w 1052852"/>
                <a:gd name="connsiteY6" fmla="*/ 1481666 h 2826344"/>
                <a:gd name="connsiteX7" fmla="*/ 1034396 w 1052852"/>
                <a:gd name="connsiteY7" fmla="*/ 198966 h 2826344"/>
                <a:gd name="connsiteX8" fmla="*/ 824846 w 1052852"/>
                <a:gd name="connsiteY8" fmla="*/ 0 h 2826344"/>
                <a:gd name="connsiteX0" fmla="*/ 824846 w 1052852"/>
                <a:gd name="connsiteY0" fmla="*/ 0 h 2817594"/>
                <a:gd name="connsiteX1" fmla="*/ 594129 w 1052852"/>
                <a:gd name="connsiteY1" fmla="*/ 179916 h 2817594"/>
                <a:gd name="connsiteX2" fmla="*/ 587780 w 1052852"/>
                <a:gd name="connsiteY2" fmla="*/ 1428750 h 2817594"/>
                <a:gd name="connsiteX3" fmla="*/ 18397 w 1052852"/>
                <a:gd name="connsiteY3" fmla="*/ 2525183 h 2817594"/>
                <a:gd name="connsiteX4" fmla="*/ 119996 w 1052852"/>
                <a:gd name="connsiteY4" fmla="*/ 2796116 h 2817594"/>
                <a:gd name="connsiteX5" fmla="*/ 420563 w 1052852"/>
                <a:gd name="connsiteY5" fmla="*/ 2732616 h 2817594"/>
                <a:gd name="connsiteX6" fmla="*/ 1047096 w 1052852"/>
                <a:gd name="connsiteY6" fmla="*/ 1481666 h 2817594"/>
                <a:gd name="connsiteX7" fmla="*/ 1034396 w 1052852"/>
                <a:gd name="connsiteY7" fmla="*/ 198966 h 2817594"/>
                <a:gd name="connsiteX8" fmla="*/ 824846 w 1052852"/>
                <a:gd name="connsiteY8" fmla="*/ 0 h 2817594"/>
                <a:gd name="connsiteX0" fmla="*/ 824846 w 1052852"/>
                <a:gd name="connsiteY0" fmla="*/ 0 h 2830588"/>
                <a:gd name="connsiteX1" fmla="*/ 594129 w 1052852"/>
                <a:gd name="connsiteY1" fmla="*/ 179916 h 2830588"/>
                <a:gd name="connsiteX2" fmla="*/ 587780 w 1052852"/>
                <a:gd name="connsiteY2" fmla="*/ 1428750 h 2830588"/>
                <a:gd name="connsiteX3" fmla="*/ 18397 w 1052852"/>
                <a:gd name="connsiteY3" fmla="*/ 2525183 h 2830588"/>
                <a:gd name="connsiteX4" fmla="*/ 119996 w 1052852"/>
                <a:gd name="connsiteY4" fmla="*/ 2796116 h 2830588"/>
                <a:gd name="connsiteX5" fmla="*/ 420563 w 1052852"/>
                <a:gd name="connsiteY5" fmla="*/ 2732616 h 2830588"/>
                <a:gd name="connsiteX6" fmla="*/ 1047096 w 1052852"/>
                <a:gd name="connsiteY6" fmla="*/ 1481666 h 2830588"/>
                <a:gd name="connsiteX7" fmla="*/ 1034396 w 1052852"/>
                <a:gd name="connsiteY7" fmla="*/ 198966 h 2830588"/>
                <a:gd name="connsiteX8" fmla="*/ 824846 w 1052852"/>
                <a:gd name="connsiteY8" fmla="*/ 0 h 283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852" h="2830588">
                  <a:moveTo>
                    <a:pt x="824846" y="0"/>
                  </a:moveTo>
                  <a:cubicBezTo>
                    <a:pt x="697140" y="2117"/>
                    <a:pt x="594835" y="67732"/>
                    <a:pt x="594129" y="179916"/>
                  </a:cubicBezTo>
                  <a:cubicBezTo>
                    <a:pt x="592012" y="577849"/>
                    <a:pt x="606830" y="1373717"/>
                    <a:pt x="587780" y="1428750"/>
                  </a:cubicBezTo>
                  <a:cubicBezTo>
                    <a:pt x="572963" y="1492250"/>
                    <a:pt x="211014" y="2152650"/>
                    <a:pt x="18397" y="2525183"/>
                  </a:cubicBezTo>
                  <a:cubicBezTo>
                    <a:pt x="-26759" y="2611261"/>
                    <a:pt x="12751" y="2731205"/>
                    <a:pt x="119996" y="2796116"/>
                  </a:cubicBezTo>
                  <a:cubicBezTo>
                    <a:pt x="270984" y="2879371"/>
                    <a:pt x="388108" y="2793294"/>
                    <a:pt x="420563" y="2732616"/>
                  </a:cubicBezTo>
                  <a:cubicBezTo>
                    <a:pt x="627996" y="2319866"/>
                    <a:pt x="1021697" y="1568449"/>
                    <a:pt x="1047096" y="1481666"/>
                  </a:cubicBezTo>
                  <a:cubicBezTo>
                    <a:pt x="1064030" y="1413932"/>
                    <a:pt x="1038629" y="626533"/>
                    <a:pt x="1034396" y="198966"/>
                  </a:cubicBezTo>
                  <a:cubicBezTo>
                    <a:pt x="1032279" y="81844"/>
                    <a:pt x="962429" y="7055"/>
                    <a:pt x="824846" y="0"/>
                  </a:cubicBezTo>
                  <a:close/>
                </a:path>
              </a:pathLst>
            </a:custGeom>
            <a:solidFill>
              <a:srgbClr val="6666FF">
                <a:alpha val="61000"/>
              </a:srgbClr>
            </a:solidFill>
            <a:ln>
              <a:solidFill>
                <a:srgbClr val="99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9" name="Grouper 18"/>
          <p:cNvGrpSpPr>
            <a:grpSpLocks/>
          </p:cNvGrpSpPr>
          <p:nvPr/>
        </p:nvGrpSpPr>
        <p:grpSpPr bwMode="auto">
          <a:xfrm>
            <a:off x="6261100" y="2030413"/>
            <a:ext cx="2435225" cy="3230562"/>
            <a:chOff x="6261338" y="2030965"/>
            <a:chExt cx="2434903" cy="3230697"/>
          </a:xfrm>
        </p:grpSpPr>
        <p:sp>
          <p:nvSpPr>
            <p:cNvPr id="50191" name="ZoneTexte 52"/>
            <p:cNvSpPr txBox="1">
              <a:spLocks noChangeArrowheads="1"/>
            </p:cNvSpPr>
            <p:nvPr/>
          </p:nvSpPr>
          <p:spPr bwMode="auto">
            <a:xfrm>
              <a:off x="7634902" y="4861552"/>
              <a:ext cx="1061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i="1"/>
                <a:t>AFC-ng</a:t>
              </a:r>
              <a:r>
                <a:rPr lang="fr-FR" sz="2000" i="1" baseline="-25000"/>
                <a:t>5</a:t>
              </a:r>
            </a:p>
          </p:txBody>
        </p:sp>
        <p:sp>
          <p:nvSpPr>
            <p:cNvPr id="66" name="Forme libre 65"/>
            <p:cNvSpPr/>
            <p:nvPr/>
          </p:nvSpPr>
          <p:spPr>
            <a:xfrm flipH="1">
              <a:off x="6261338" y="2030965"/>
              <a:ext cx="2030145" cy="2835393"/>
            </a:xfrm>
            <a:custGeom>
              <a:avLst/>
              <a:gdLst>
                <a:gd name="connsiteX0" fmla="*/ 806450 w 1028700"/>
                <a:gd name="connsiteY0" fmla="*/ 0 h 2774950"/>
                <a:gd name="connsiteX1" fmla="*/ 584200 w 1028700"/>
                <a:gd name="connsiteY1" fmla="*/ 2095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74950"/>
                <a:gd name="connsiteX1" fmla="*/ 575733 w 1028700"/>
                <a:gd name="connsiteY1" fmla="*/ 158750 h 2774950"/>
                <a:gd name="connsiteX2" fmla="*/ 577850 w 1028700"/>
                <a:gd name="connsiteY2" fmla="*/ 1403350 h 2774950"/>
                <a:gd name="connsiteX3" fmla="*/ 0 w 1028700"/>
                <a:gd name="connsiteY3" fmla="*/ 2520950 h 2774950"/>
                <a:gd name="connsiteX4" fmla="*/ 101600 w 1028700"/>
                <a:gd name="connsiteY4" fmla="*/ 2774950 h 2774950"/>
                <a:gd name="connsiteX5" fmla="*/ 406400 w 1028700"/>
                <a:gd name="connsiteY5" fmla="*/ 2698750 h 2774950"/>
                <a:gd name="connsiteX6" fmla="*/ 1028700 w 1028700"/>
                <a:gd name="connsiteY6" fmla="*/ 1409700 h 2774950"/>
                <a:gd name="connsiteX7" fmla="*/ 1016000 w 1028700"/>
                <a:gd name="connsiteY7" fmla="*/ 177800 h 2774950"/>
                <a:gd name="connsiteX8" fmla="*/ 806450 w 1028700"/>
                <a:gd name="connsiteY8" fmla="*/ 0 h 2774950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308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28700"/>
                <a:gd name="connsiteY0" fmla="*/ 0 h 2796116"/>
                <a:gd name="connsiteX1" fmla="*/ 575733 w 1028700"/>
                <a:gd name="connsiteY1" fmla="*/ 179916 h 2796116"/>
                <a:gd name="connsiteX2" fmla="*/ 577850 w 1028700"/>
                <a:gd name="connsiteY2" fmla="*/ 1424516 h 2796116"/>
                <a:gd name="connsiteX3" fmla="*/ 0 w 1028700"/>
                <a:gd name="connsiteY3" fmla="*/ 2542116 h 2796116"/>
                <a:gd name="connsiteX4" fmla="*/ 101600 w 1028700"/>
                <a:gd name="connsiteY4" fmla="*/ 2796116 h 2796116"/>
                <a:gd name="connsiteX5" fmla="*/ 406400 w 1028700"/>
                <a:gd name="connsiteY5" fmla="*/ 2719916 h 2796116"/>
                <a:gd name="connsiteX6" fmla="*/ 1028700 w 1028700"/>
                <a:gd name="connsiteY6" fmla="*/ 1481666 h 2796116"/>
                <a:gd name="connsiteX7" fmla="*/ 1016000 w 1028700"/>
                <a:gd name="connsiteY7" fmla="*/ 198966 h 2796116"/>
                <a:gd name="connsiteX8" fmla="*/ 806450 w 1028700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77850 w 1034456"/>
                <a:gd name="connsiteY2" fmla="*/ 1424516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06450 w 1034456"/>
                <a:gd name="connsiteY0" fmla="*/ 0 h 2796116"/>
                <a:gd name="connsiteX1" fmla="*/ 575733 w 1034456"/>
                <a:gd name="connsiteY1" fmla="*/ 179916 h 2796116"/>
                <a:gd name="connsiteX2" fmla="*/ 569384 w 1034456"/>
                <a:gd name="connsiteY2" fmla="*/ 1428750 h 2796116"/>
                <a:gd name="connsiteX3" fmla="*/ 0 w 1034456"/>
                <a:gd name="connsiteY3" fmla="*/ 2542116 h 2796116"/>
                <a:gd name="connsiteX4" fmla="*/ 101600 w 1034456"/>
                <a:gd name="connsiteY4" fmla="*/ 2796116 h 2796116"/>
                <a:gd name="connsiteX5" fmla="*/ 406400 w 1034456"/>
                <a:gd name="connsiteY5" fmla="*/ 2719916 h 2796116"/>
                <a:gd name="connsiteX6" fmla="*/ 1028700 w 1034456"/>
                <a:gd name="connsiteY6" fmla="*/ 1481666 h 2796116"/>
                <a:gd name="connsiteX7" fmla="*/ 1016000 w 1034456"/>
                <a:gd name="connsiteY7" fmla="*/ 198966 h 2796116"/>
                <a:gd name="connsiteX8" fmla="*/ 806450 w 1034456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423333 w 1051389"/>
                <a:gd name="connsiteY5" fmla="*/ 2719916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796116"/>
                <a:gd name="connsiteX1" fmla="*/ 592666 w 1051389"/>
                <a:gd name="connsiteY1" fmla="*/ 179916 h 2796116"/>
                <a:gd name="connsiteX2" fmla="*/ 586317 w 1051389"/>
                <a:gd name="connsiteY2" fmla="*/ 1428750 h 2796116"/>
                <a:gd name="connsiteX3" fmla="*/ 0 w 1051389"/>
                <a:gd name="connsiteY3" fmla="*/ 2550583 h 2796116"/>
                <a:gd name="connsiteX4" fmla="*/ 118533 w 1051389"/>
                <a:gd name="connsiteY4" fmla="*/ 2796116 h 2796116"/>
                <a:gd name="connsiteX5" fmla="*/ 393700 w 1051389"/>
                <a:gd name="connsiteY5" fmla="*/ 2766483 h 2796116"/>
                <a:gd name="connsiteX6" fmla="*/ 1045633 w 1051389"/>
                <a:gd name="connsiteY6" fmla="*/ 1481666 h 2796116"/>
                <a:gd name="connsiteX7" fmla="*/ 1032933 w 1051389"/>
                <a:gd name="connsiteY7" fmla="*/ 198966 h 2796116"/>
                <a:gd name="connsiteX8" fmla="*/ 823383 w 1051389"/>
                <a:gd name="connsiteY8" fmla="*/ 0 h 2796116"/>
                <a:gd name="connsiteX0" fmla="*/ 823383 w 1051389"/>
                <a:gd name="connsiteY0" fmla="*/ 0 h 2819179"/>
                <a:gd name="connsiteX1" fmla="*/ 592666 w 1051389"/>
                <a:gd name="connsiteY1" fmla="*/ 179916 h 2819179"/>
                <a:gd name="connsiteX2" fmla="*/ 586317 w 1051389"/>
                <a:gd name="connsiteY2" fmla="*/ 1428750 h 2819179"/>
                <a:gd name="connsiteX3" fmla="*/ 0 w 1051389"/>
                <a:gd name="connsiteY3" fmla="*/ 2550583 h 2819179"/>
                <a:gd name="connsiteX4" fmla="*/ 118533 w 1051389"/>
                <a:gd name="connsiteY4" fmla="*/ 2796116 h 2819179"/>
                <a:gd name="connsiteX5" fmla="*/ 393700 w 1051389"/>
                <a:gd name="connsiteY5" fmla="*/ 2766483 h 2819179"/>
                <a:gd name="connsiteX6" fmla="*/ 1045633 w 1051389"/>
                <a:gd name="connsiteY6" fmla="*/ 1481666 h 2819179"/>
                <a:gd name="connsiteX7" fmla="*/ 1032933 w 1051389"/>
                <a:gd name="connsiteY7" fmla="*/ 198966 h 2819179"/>
                <a:gd name="connsiteX8" fmla="*/ 823383 w 1051389"/>
                <a:gd name="connsiteY8" fmla="*/ 0 h 2819179"/>
                <a:gd name="connsiteX0" fmla="*/ 823383 w 1051389"/>
                <a:gd name="connsiteY0" fmla="*/ 0 h 2830039"/>
                <a:gd name="connsiteX1" fmla="*/ 592666 w 1051389"/>
                <a:gd name="connsiteY1" fmla="*/ 179916 h 2830039"/>
                <a:gd name="connsiteX2" fmla="*/ 586317 w 1051389"/>
                <a:gd name="connsiteY2" fmla="*/ 1428750 h 2830039"/>
                <a:gd name="connsiteX3" fmla="*/ 0 w 1051389"/>
                <a:gd name="connsiteY3" fmla="*/ 2550583 h 2830039"/>
                <a:gd name="connsiteX4" fmla="*/ 118533 w 1051389"/>
                <a:gd name="connsiteY4" fmla="*/ 2796116 h 2830039"/>
                <a:gd name="connsiteX5" fmla="*/ 393700 w 1051389"/>
                <a:gd name="connsiteY5" fmla="*/ 2766483 h 2830039"/>
                <a:gd name="connsiteX6" fmla="*/ 1045633 w 1051389"/>
                <a:gd name="connsiteY6" fmla="*/ 1481666 h 2830039"/>
                <a:gd name="connsiteX7" fmla="*/ 1032933 w 1051389"/>
                <a:gd name="connsiteY7" fmla="*/ 198966 h 2830039"/>
                <a:gd name="connsiteX8" fmla="*/ 823383 w 1051389"/>
                <a:gd name="connsiteY8" fmla="*/ 0 h 2830039"/>
                <a:gd name="connsiteX0" fmla="*/ 823383 w 1051389"/>
                <a:gd name="connsiteY0" fmla="*/ 0 h 2826344"/>
                <a:gd name="connsiteX1" fmla="*/ 592666 w 1051389"/>
                <a:gd name="connsiteY1" fmla="*/ 179916 h 2826344"/>
                <a:gd name="connsiteX2" fmla="*/ 586317 w 1051389"/>
                <a:gd name="connsiteY2" fmla="*/ 1428750 h 2826344"/>
                <a:gd name="connsiteX3" fmla="*/ 0 w 1051389"/>
                <a:gd name="connsiteY3" fmla="*/ 2550583 h 2826344"/>
                <a:gd name="connsiteX4" fmla="*/ 118533 w 1051389"/>
                <a:gd name="connsiteY4" fmla="*/ 2796116 h 2826344"/>
                <a:gd name="connsiteX5" fmla="*/ 393700 w 1051389"/>
                <a:gd name="connsiteY5" fmla="*/ 2766483 h 2826344"/>
                <a:gd name="connsiteX6" fmla="*/ 1045633 w 1051389"/>
                <a:gd name="connsiteY6" fmla="*/ 1481666 h 2826344"/>
                <a:gd name="connsiteX7" fmla="*/ 1032933 w 1051389"/>
                <a:gd name="connsiteY7" fmla="*/ 198966 h 2826344"/>
                <a:gd name="connsiteX8" fmla="*/ 823383 w 1051389"/>
                <a:gd name="connsiteY8" fmla="*/ 0 h 2826344"/>
                <a:gd name="connsiteX0" fmla="*/ 833130 w 1061136"/>
                <a:gd name="connsiteY0" fmla="*/ 0 h 2826344"/>
                <a:gd name="connsiteX1" fmla="*/ 602413 w 1061136"/>
                <a:gd name="connsiteY1" fmla="*/ 179916 h 2826344"/>
                <a:gd name="connsiteX2" fmla="*/ 596064 w 1061136"/>
                <a:gd name="connsiteY2" fmla="*/ 1428750 h 2826344"/>
                <a:gd name="connsiteX3" fmla="*/ 9747 w 1061136"/>
                <a:gd name="connsiteY3" fmla="*/ 2550583 h 2826344"/>
                <a:gd name="connsiteX4" fmla="*/ 128280 w 1061136"/>
                <a:gd name="connsiteY4" fmla="*/ 2796116 h 2826344"/>
                <a:gd name="connsiteX5" fmla="*/ 403447 w 1061136"/>
                <a:gd name="connsiteY5" fmla="*/ 2766483 h 2826344"/>
                <a:gd name="connsiteX6" fmla="*/ 1055380 w 1061136"/>
                <a:gd name="connsiteY6" fmla="*/ 1481666 h 2826344"/>
                <a:gd name="connsiteX7" fmla="*/ 1042680 w 1061136"/>
                <a:gd name="connsiteY7" fmla="*/ 198966 h 2826344"/>
                <a:gd name="connsiteX8" fmla="*/ 833130 w 1061136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378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25208 w 1053214"/>
                <a:gd name="connsiteY0" fmla="*/ 0 h 2826344"/>
                <a:gd name="connsiteX1" fmla="*/ 594491 w 1053214"/>
                <a:gd name="connsiteY1" fmla="*/ 179916 h 2826344"/>
                <a:gd name="connsiteX2" fmla="*/ 588142 w 1053214"/>
                <a:gd name="connsiteY2" fmla="*/ 1428750 h 2826344"/>
                <a:gd name="connsiteX3" fmla="*/ 10292 w 1053214"/>
                <a:gd name="connsiteY3" fmla="*/ 2563283 h 2826344"/>
                <a:gd name="connsiteX4" fmla="*/ 120358 w 1053214"/>
                <a:gd name="connsiteY4" fmla="*/ 2796116 h 2826344"/>
                <a:gd name="connsiteX5" fmla="*/ 395525 w 1053214"/>
                <a:gd name="connsiteY5" fmla="*/ 2766483 h 2826344"/>
                <a:gd name="connsiteX6" fmla="*/ 1047458 w 1053214"/>
                <a:gd name="connsiteY6" fmla="*/ 1481666 h 2826344"/>
                <a:gd name="connsiteX7" fmla="*/ 1034758 w 1053214"/>
                <a:gd name="connsiteY7" fmla="*/ 198966 h 2826344"/>
                <a:gd name="connsiteX8" fmla="*/ 825208 w 1053214"/>
                <a:gd name="connsiteY8" fmla="*/ 0 h 2826344"/>
                <a:gd name="connsiteX0" fmla="*/ 805700 w 1033706"/>
                <a:gd name="connsiteY0" fmla="*/ 0 h 2826344"/>
                <a:gd name="connsiteX1" fmla="*/ 574983 w 1033706"/>
                <a:gd name="connsiteY1" fmla="*/ 179916 h 2826344"/>
                <a:gd name="connsiteX2" fmla="*/ 568634 w 1033706"/>
                <a:gd name="connsiteY2" fmla="*/ 1428750 h 2826344"/>
                <a:gd name="connsiteX3" fmla="*/ 11951 w 1033706"/>
                <a:gd name="connsiteY3" fmla="*/ 2504016 h 2826344"/>
                <a:gd name="connsiteX4" fmla="*/ 100850 w 1033706"/>
                <a:gd name="connsiteY4" fmla="*/ 2796116 h 2826344"/>
                <a:gd name="connsiteX5" fmla="*/ 376017 w 1033706"/>
                <a:gd name="connsiteY5" fmla="*/ 2766483 h 2826344"/>
                <a:gd name="connsiteX6" fmla="*/ 1027950 w 1033706"/>
                <a:gd name="connsiteY6" fmla="*/ 1481666 h 2826344"/>
                <a:gd name="connsiteX7" fmla="*/ 1015250 w 1033706"/>
                <a:gd name="connsiteY7" fmla="*/ 198966 h 2826344"/>
                <a:gd name="connsiteX8" fmla="*/ 805700 w 1033706"/>
                <a:gd name="connsiteY8" fmla="*/ 0 h 2826344"/>
                <a:gd name="connsiteX0" fmla="*/ 817347 w 1045353"/>
                <a:gd name="connsiteY0" fmla="*/ 0 h 2826344"/>
                <a:gd name="connsiteX1" fmla="*/ 586630 w 1045353"/>
                <a:gd name="connsiteY1" fmla="*/ 179916 h 2826344"/>
                <a:gd name="connsiteX2" fmla="*/ 580281 w 1045353"/>
                <a:gd name="connsiteY2" fmla="*/ 1428750 h 2826344"/>
                <a:gd name="connsiteX3" fmla="*/ 10898 w 1045353"/>
                <a:gd name="connsiteY3" fmla="*/ 2525183 h 2826344"/>
                <a:gd name="connsiteX4" fmla="*/ 112497 w 1045353"/>
                <a:gd name="connsiteY4" fmla="*/ 2796116 h 2826344"/>
                <a:gd name="connsiteX5" fmla="*/ 387664 w 1045353"/>
                <a:gd name="connsiteY5" fmla="*/ 2766483 h 2826344"/>
                <a:gd name="connsiteX6" fmla="*/ 1039597 w 1045353"/>
                <a:gd name="connsiteY6" fmla="*/ 1481666 h 2826344"/>
                <a:gd name="connsiteX7" fmla="*/ 1026897 w 1045353"/>
                <a:gd name="connsiteY7" fmla="*/ 198966 h 2826344"/>
                <a:gd name="connsiteX8" fmla="*/ 817347 w 1045353"/>
                <a:gd name="connsiteY8" fmla="*/ 0 h 2826344"/>
                <a:gd name="connsiteX0" fmla="*/ 824846 w 1052852"/>
                <a:gd name="connsiteY0" fmla="*/ 0 h 2826344"/>
                <a:gd name="connsiteX1" fmla="*/ 594129 w 1052852"/>
                <a:gd name="connsiteY1" fmla="*/ 179916 h 2826344"/>
                <a:gd name="connsiteX2" fmla="*/ 587780 w 1052852"/>
                <a:gd name="connsiteY2" fmla="*/ 1428750 h 2826344"/>
                <a:gd name="connsiteX3" fmla="*/ 18397 w 1052852"/>
                <a:gd name="connsiteY3" fmla="*/ 2525183 h 2826344"/>
                <a:gd name="connsiteX4" fmla="*/ 119996 w 1052852"/>
                <a:gd name="connsiteY4" fmla="*/ 2796116 h 2826344"/>
                <a:gd name="connsiteX5" fmla="*/ 395163 w 1052852"/>
                <a:gd name="connsiteY5" fmla="*/ 2766483 h 2826344"/>
                <a:gd name="connsiteX6" fmla="*/ 1047096 w 1052852"/>
                <a:gd name="connsiteY6" fmla="*/ 1481666 h 2826344"/>
                <a:gd name="connsiteX7" fmla="*/ 1034396 w 1052852"/>
                <a:gd name="connsiteY7" fmla="*/ 198966 h 2826344"/>
                <a:gd name="connsiteX8" fmla="*/ 824846 w 1052852"/>
                <a:gd name="connsiteY8" fmla="*/ 0 h 2826344"/>
                <a:gd name="connsiteX0" fmla="*/ 824846 w 1052852"/>
                <a:gd name="connsiteY0" fmla="*/ 0 h 2817594"/>
                <a:gd name="connsiteX1" fmla="*/ 594129 w 1052852"/>
                <a:gd name="connsiteY1" fmla="*/ 179916 h 2817594"/>
                <a:gd name="connsiteX2" fmla="*/ 587780 w 1052852"/>
                <a:gd name="connsiteY2" fmla="*/ 1428750 h 2817594"/>
                <a:gd name="connsiteX3" fmla="*/ 18397 w 1052852"/>
                <a:gd name="connsiteY3" fmla="*/ 2525183 h 2817594"/>
                <a:gd name="connsiteX4" fmla="*/ 119996 w 1052852"/>
                <a:gd name="connsiteY4" fmla="*/ 2796116 h 2817594"/>
                <a:gd name="connsiteX5" fmla="*/ 420563 w 1052852"/>
                <a:gd name="connsiteY5" fmla="*/ 2732616 h 2817594"/>
                <a:gd name="connsiteX6" fmla="*/ 1047096 w 1052852"/>
                <a:gd name="connsiteY6" fmla="*/ 1481666 h 2817594"/>
                <a:gd name="connsiteX7" fmla="*/ 1034396 w 1052852"/>
                <a:gd name="connsiteY7" fmla="*/ 198966 h 2817594"/>
                <a:gd name="connsiteX8" fmla="*/ 824846 w 1052852"/>
                <a:gd name="connsiteY8" fmla="*/ 0 h 2817594"/>
                <a:gd name="connsiteX0" fmla="*/ 824846 w 1052852"/>
                <a:gd name="connsiteY0" fmla="*/ 0 h 2830588"/>
                <a:gd name="connsiteX1" fmla="*/ 594129 w 1052852"/>
                <a:gd name="connsiteY1" fmla="*/ 179916 h 2830588"/>
                <a:gd name="connsiteX2" fmla="*/ 587780 w 1052852"/>
                <a:gd name="connsiteY2" fmla="*/ 1428750 h 2830588"/>
                <a:gd name="connsiteX3" fmla="*/ 18397 w 1052852"/>
                <a:gd name="connsiteY3" fmla="*/ 2525183 h 2830588"/>
                <a:gd name="connsiteX4" fmla="*/ 119996 w 1052852"/>
                <a:gd name="connsiteY4" fmla="*/ 2796116 h 2830588"/>
                <a:gd name="connsiteX5" fmla="*/ 420563 w 1052852"/>
                <a:gd name="connsiteY5" fmla="*/ 2732616 h 2830588"/>
                <a:gd name="connsiteX6" fmla="*/ 1047096 w 1052852"/>
                <a:gd name="connsiteY6" fmla="*/ 1481666 h 2830588"/>
                <a:gd name="connsiteX7" fmla="*/ 1034396 w 1052852"/>
                <a:gd name="connsiteY7" fmla="*/ 198966 h 2830588"/>
                <a:gd name="connsiteX8" fmla="*/ 824846 w 1052852"/>
                <a:gd name="connsiteY8" fmla="*/ 0 h 2830588"/>
                <a:gd name="connsiteX0" fmla="*/ 1392971 w 1620977"/>
                <a:gd name="connsiteY0" fmla="*/ 0 h 2830588"/>
                <a:gd name="connsiteX1" fmla="*/ 1162254 w 1620977"/>
                <a:gd name="connsiteY1" fmla="*/ 179916 h 2830588"/>
                <a:gd name="connsiteX2" fmla="*/ 205 w 1620977"/>
                <a:gd name="connsiteY2" fmla="*/ 1308100 h 2830588"/>
                <a:gd name="connsiteX3" fmla="*/ 586522 w 1620977"/>
                <a:gd name="connsiteY3" fmla="*/ 2525183 h 2830588"/>
                <a:gd name="connsiteX4" fmla="*/ 688121 w 1620977"/>
                <a:gd name="connsiteY4" fmla="*/ 2796116 h 2830588"/>
                <a:gd name="connsiteX5" fmla="*/ 988688 w 1620977"/>
                <a:gd name="connsiteY5" fmla="*/ 2732616 h 2830588"/>
                <a:gd name="connsiteX6" fmla="*/ 1615221 w 1620977"/>
                <a:gd name="connsiteY6" fmla="*/ 1481666 h 2830588"/>
                <a:gd name="connsiteX7" fmla="*/ 1602521 w 1620977"/>
                <a:gd name="connsiteY7" fmla="*/ 198966 h 2830588"/>
                <a:gd name="connsiteX8" fmla="*/ 1392971 w 1620977"/>
                <a:gd name="connsiteY8" fmla="*/ 0 h 2830588"/>
                <a:gd name="connsiteX0" fmla="*/ 1392971 w 1602532"/>
                <a:gd name="connsiteY0" fmla="*/ 0 h 2830588"/>
                <a:gd name="connsiteX1" fmla="*/ 1162254 w 1602532"/>
                <a:gd name="connsiteY1" fmla="*/ 179916 h 2830588"/>
                <a:gd name="connsiteX2" fmla="*/ 205 w 1602532"/>
                <a:gd name="connsiteY2" fmla="*/ 1308100 h 2830588"/>
                <a:gd name="connsiteX3" fmla="*/ 586522 w 1602532"/>
                <a:gd name="connsiteY3" fmla="*/ 2525183 h 2830588"/>
                <a:gd name="connsiteX4" fmla="*/ 688121 w 1602532"/>
                <a:gd name="connsiteY4" fmla="*/ 2796116 h 2830588"/>
                <a:gd name="connsiteX5" fmla="*/ 988688 w 1602532"/>
                <a:gd name="connsiteY5" fmla="*/ 2732616 h 2830588"/>
                <a:gd name="connsiteX6" fmla="*/ 389671 w 1602532"/>
                <a:gd name="connsiteY6" fmla="*/ 1532466 h 2830588"/>
                <a:gd name="connsiteX7" fmla="*/ 1602521 w 1602532"/>
                <a:gd name="connsiteY7" fmla="*/ 198966 h 2830588"/>
                <a:gd name="connsiteX8" fmla="*/ 1392971 w 1602532"/>
                <a:gd name="connsiteY8" fmla="*/ 0 h 2830588"/>
                <a:gd name="connsiteX0" fmla="*/ 1817514 w 2027075"/>
                <a:gd name="connsiteY0" fmla="*/ 0 h 2830588"/>
                <a:gd name="connsiteX1" fmla="*/ 1586797 w 2027075"/>
                <a:gd name="connsiteY1" fmla="*/ 179916 h 2830588"/>
                <a:gd name="connsiteX2" fmla="*/ 424748 w 2027075"/>
                <a:gd name="connsiteY2" fmla="*/ 1308100 h 2830588"/>
                <a:gd name="connsiteX3" fmla="*/ 1415 w 2027075"/>
                <a:gd name="connsiteY3" fmla="*/ 2595033 h 2830588"/>
                <a:gd name="connsiteX4" fmla="*/ 1112664 w 2027075"/>
                <a:gd name="connsiteY4" fmla="*/ 2796116 h 2830588"/>
                <a:gd name="connsiteX5" fmla="*/ 1413231 w 2027075"/>
                <a:gd name="connsiteY5" fmla="*/ 2732616 h 2830588"/>
                <a:gd name="connsiteX6" fmla="*/ 814214 w 2027075"/>
                <a:gd name="connsiteY6" fmla="*/ 1532466 h 2830588"/>
                <a:gd name="connsiteX7" fmla="*/ 2027064 w 2027075"/>
                <a:gd name="connsiteY7" fmla="*/ 198966 h 2830588"/>
                <a:gd name="connsiteX8" fmla="*/ 1817514 w 2027075"/>
                <a:gd name="connsiteY8" fmla="*/ 0 h 2830588"/>
                <a:gd name="connsiteX0" fmla="*/ 1817514 w 2027075"/>
                <a:gd name="connsiteY0" fmla="*/ 0 h 2817603"/>
                <a:gd name="connsiteX1" fmla="*/ 1586797 w 2027075"/>
                <a:gd name="connsiteY1" fmla="*/ 179916 h 2817603"/>
                <a:gd name="connsiteX2" fmla="*/ 424748 w 2027075"/>
                <a:gd name="connsiteY2" fmla="*/ 1308100 h 2817603"/>
                <a:gd name="connsiteX3" fmla="*/ 1415 w 2027075"/>
                <a:gd name="connsiteY3" fmla="*/ 2595033 h 2817603"/>
                <a:gd name="connsiteX4" fmla="*/ 1112664 w 2027075"/>
                <a:gd name="connsiteY4" fmla="*/ 2796116 h 2817603"/>
                <a:gd name="connsiteX5" fmla="*/ 441681 w 2027075"/>
                <a:gd name="connsiteY5" fmla="*/ 2637366 h 2817603"/>
                <a:gd name="connsiteX6" fmla="*/ 814214 w 2027075"/>
                <a:gd name="connsiteY6" fmla="*/ 1532466 h 2817603"/>
                <a:gd name="connsiteX7" fmla="*/ 2027064 w 2027075"/>
                <a:gd name="connsiteY7" fmla="*/ 198966 h 2817603"/>
                <a:gd name="connsiteX8" fmla="*/ 1817514 w 2027075"/>
                <a:gd name="connsiteY8" fmla="*/ 0 h 2817603"/>
                <a:gd name="connsiteX0" fmla="*/ 1827481 w 2037042"/>
                <a:gd name="connsiteY0" fmla="*/ 0 h 2674156"/>
                <a:gd name="connsiteX1" fmla="*/ 1596764 w 2037042"/>
                <a:gd name="connsiteY1" fmla="*/ 179916 h 2674156"/>
                <a:gd name="connsiteX2" fmla="*/ 434715 w 2037042"/>
                <a:gd name="connsiteY2" fmla="*/ 1308100 h 2674156"/>
                <a:gd name="connsiteX3" fmla="*/ 11382 w 2037042"/>
                <a:gd name="connsiteY3" fmla="*/ 2595033 h 2674156"/>
                <a:gd name="connsiteX4" fmla="*/ 170131 w 2037042"/>
                <a:gd name="connsiteY4" fmla="*/ 2599266 h 2674156"/>
                <a:gd name="connsiteX5" fmla="*/ 451648 w 2037042"/>
                <a:gd name="connsiteY5" fmla="*/ 2637366 h 2674156"/>
                <a:gd name="connsiteX6" fmla="*/ 824181 w 2037042"/>
                <a:gd name="connsiteY6" fmla="*/ 1532466 h 2674156"/>
                <a:gd name="connsiteX7" fmla="*/ 2037031 w 2037042"/>
                <a:gd name="connsiteY7" fmla="*/ 198966 h 2674156"/>
                <a:gd name="connsiteX8" fmla="*/ 1827481 w 2037042"/>
                <a:gd name="connsiteY8" fmla="*/ 0 h 2674156"/>
                <a:gd name="connsiteX0" fmla="*/ 1827481 w 2037042"/>
                <a:gd name="connsiteY0" fmla="*/ 0 h 2811818"/>
                <a:gd name="connsiteX1" fmla="*/ 1596764 w 2037042"/>
                <a:gd name="connsiteY1" fmla="*/ 179916 h 2811818"/>
                <a:gd name="connsiteX2" fmla="*/ 434715 w 2037042"/>
                <a:gd name="connsiteY2" fmla="*/ 1308100 h 2811818"/>
                <a:gd name="connsiteX3" fmla="*/ 11382 w 2037042"/>
                <a:gd name="connsiteY3" fmla="*/ 2595033 h 2811818"/>
                <a:gd name="connsiteX4" fmla="*/ 170131 w 2037042"/>
                <a:gd name="connsiteY4" fmla="*/ 2789766 h 2811818"/>
                <a:gd name="connsiteX5" fmla="*/ 451648 w 2037042"/>
                <a:gd name="connsiteY5" fmla="*/ 2637366 h 2811818"/>
                <a:gd name="connsiteX6" fmla="*/ 824181 w 2037042"/>
                <a:gd name="connsiteY6" fmla="*/ 1532466 h 2811818"/>
                <a:gd name="connsiteX7" fmla="*/ 2037031 w 2037042"/>
                <a:gd name="connsiteY7" fmla="*/ 198966 h 2811818"/>
                <a:gd name="connsiteX8" fmla="*/ 1827481 w 2037042"/>
                <a:gd name="connsiteY8" fmla="*/ 0 h 2811818"/>
                <a:gd name="connsiteX0" fmla="*/ 1827481 w 1967192"/>
                <a:gd name="connsiteY0" fmla="*/ 0 h 2811818"/>
                <a:gd name="connsiteX1" fmla="*/ 1596764 w 1967192"/>
                <a:gd name="connsiteY1" fmla="*/ 179916 h 2811818"/>
                <a:gd name="connsiteX2" fmla="*/ 434715 w 1967192"/>
                <a:gd name="connsiteY2" fmla="*/ 1308100 h 2811818"/>
                <a:gd name="connsiteX3" fmla="*/ 11382 w 1967192"/>
                <a:gd name="connsiteY3" fmla="*/ 2595033 h 2811818"/>
                <a:gd name="connsiteX4" fmla="*/ 170131 w 1967192"/>
                <a:gd name="connsiteY4" fmla="*/ 2789766 h 2811818"/>
                <a:gd name="connsiteX5" fmla="*/ 451648 w 1967192"/>
                <a:gd name="connsiteY5" fmla="*/ 2637366 h 2811818"/>
                <a:gd name="connsiteX6" fmla="*/ 824181 w 1967192"/>
                <a:gd name="connsiteY6" fmla="*/ 1532466 h 2811818"/>
                <a:gd name="connsiteX7" fmla="*/ 1967181 w 1967192"/>
                <a:gd name="connsiteY7" fmla="*/ 376766 h 2811818"/>
                <a:gd name="connsiteX8" fmla="*/ 1827481 w 1967192"/>
                <a:gd name="connsiteY8" fmla="*/ 0 h 2811818"/>
                <a:gd name="connsiteX0" fmla="*/ 2005281 w 2057545"/>
                <a:gd name="connsiteY0" fmla="*/ 0 h 2754668"/>
                <a:gd name="connsiteX1" fmla="*/ 1596764 w 2057545"/>
                <a:gd name="connsiteY1" fmla="*/ 122766 h 2754668"/>
                <a:gd name="connsiteX2" fmla="*/ 434715 w 2057545"/>
                <a:gd name="connsiteY2" fmla="*/ 1250950 h 2754668"/>
                <a:gd name="connsiteX3" fmla="*/ 11382 w 2057545"/>
                <a:gd name="connsiteY3" fmla="*/ 2537883 h 2754668"/>
                <a:gd name="connsiteX4" fmla="*/ 170131 w 2057545"/>
                <a:gd name="connsiteY4" fmla="*/ 2732616 h 2754668"/>
                <a:gd name="connsiteX5" fmla="*/ 451648 w 2057545"/>
                <a:gd name="connsiteY5" fmla="*/ 2580216 h 2754668"/>
                <a:gd name="connsiteX6" fmla="*/ 824181 w 2057545"/>
                <a:gd name="connsiteY6" fmla="*/ 1475316 h 2754668"/>
                <a:gd name="connsiteX7" fmla="*/ 1967181 w 2057545"/>
                <a:gd name="connsiteY7" fmla="*/ 319616 h 2754668"/>
                <a:gd name="connsiteX8" fmla="*/ 2005281 w 2057545"/>
                <a:gd name="connsiteY8" fmla="*/ 0 h 2754668"/>
                <a:gd name="connsiteX0" fmla="*/ 2005281 w 2057545"/>
                <a:gd name="connsiteY0" fmla="*/ 43183 h 2797851"/>
                <a:gd name="connsiteX1" fmla="*/ 1641214 w 2057545"/>
                <a:gd name="connsiteY1" fmla="*/ 51649 h 2797851"/>
                <a:gd name="connsiteX2" fmla="*/ 434715 w 2057545"/>
                <a:gd name="connsiteY2" fmla="*/ 1294133 h 2797851"/>
                <a:gd name="connsiteX3" fmla="*/ 11382 w 2057545"/>
                <a:gd name="connsiteY3" fmla="*/ 2581066 h 2797851"/>
                <a:gd name="connsiteX4" fmla="*/ 170131 w 2057545"/>
                <a:gd name="connsiteY4" fmla="*/ 2775799 h 2797851"/>
                <a:gd name="connsiteX5" fmla="*/ 451648 w 2057545"/>
                <a:gd name="connsiteY5" fmla="*/ 2623399 h 2797851"/>
                <a:gd name="connsiteX6" fmla="*/ 824181 w 2057545"/>
                <a:gd name="connsiteY6" fmla="*/ 1518499 h 2797851"/>
                <a:gd name="connsiteX7" fmla="*/ 1967181 w 2057545"/>
                <a:gd name="connsiteY7" fmla="*/ 362799 h 2797851"/>
                <a:gd name="connsiteX8" fmla="*/ 2005281 w 2057545"/>
                <a:gd name="connsiteY8" fmla="*/ 43183 h 2797851"/>
                <a:gd name="connsiteX0" fmla="*/ 2005281 w 2057545"/>
                <a:gd name="connsiteY0" fmla="*/ 43183 h 2797851"/>
                <a:gd name="connsiteX1" fmla="*/ 1641214 w 2057545"/>
                <a:gd name="connsiteY1" fmla="*/ 51649 h 2797851"/>
                <a:gd name="connsiteX2" fmla="*/ 434715 w 2057545"/>
                <a:gd name="connsiteY2" fmla="*/ 1294133 h 2797851"/>
                <a:gd name="connsiteX3" fmla="*/ 11382 w 2057545"/>
                <a:gd name="connsiteY3" fmla="*/ 2581066 h 2797851"/>
                <a:gd name="connsiteX4" fmla="*/ 170131 w 2057545"/>
                <a:gd name="connsiteY4" fmla="*/ 2775799 h 2797851"/>
                <a:gd name="connsiteX5" fmla="*/ 451648 w 2057545"/>
                <a:gd name="connsiteY5" fmla="*/ 2623399 h 2797851"/>
                <a:gd name="connsiteX6" fmla="*/ 824181 w 2057545"/>
                <a:gd name="connsiteY6" fmla="*/ 1518499 h 2797851"/>
                <a:gd name="connsiteX7" fmla="*/ 1967181 w 2057545"/>
                <a:gd name="connsiteY7" fmla="*/ 362799 h 2797851"/>
                <a:gd name="connsiteX8" fmla="*/ 2005281 w 2057545"/>
                <a:gd name="connsiteY8" fmla="*/ 43183 h 2797851"/>
                <a:gd name="connsiteX0" fmla="*/ 2005281 w 2057545"/>
                <a:gd name="connsiteY0" fmla="*/ 40365 h 2795033"/>
                <a:gd name="connsiteX1" fmla="*/ 1641214 w 2057545"/>
                <a:gd name="connsiteY1" fmla="*/ 48831 h 2795033"/>
                <a:gd name="connsiteX2" fmla="*/ 434715 w 2057545"/>
                <a:gd name="connsiteY2" fmla="*/ 1291315 h 2795033"/>
                <a:gd name="connsiteX3" fmla="*/ 11382 w 2057545"/>
                <a:gd name="connsiteY3" fmla="*/ 2578248 h 2795033"/>
                <a:gd name="connsiteX4" fmla="*/ 170131 w 2057545"/>
                <a:gd name="connsiteY4" fmla="*/ 2772981 h 2795033"/>
                <a:gd name="connsiteX5" fmla="*/ 451648 w 2057545"/>
                <a:gd name="connsiteY5" fmla="*/ 2620581 h 2795033"/>
                <a:gd name="connsiteX6" fmla="*/ 824181 w 2057545"/>
                <a:gd name="connsiteY6" fmla="*/ 1515681 h 2795033"/>
                <a:gd name="connsiteX7" fmla="*/ 1967181 w 2057545"/>
                <a:gd name="connsiteY7" fmla="*/ 359981 h 2795033"/>
                <a:gd name="connsiteX8" fmla="*/ 2005281 w 2057545"/>
                <a:gd name="connsiteY8" fmla="*/ 40365 h 2795033"/>
                <a:gd name="connsiteX0" fmla="*/ 2005281 w 2057545"/>
                <a:gd name="connsiteY0" fmla="*/ 40365 h 2795033"/>
                <a:gd name="connsiteX1" fmla="*/ 1641214 w 2057545"/>
                <a:gd name="connsiteY1" fmla="*/ 48831 h 2795033"/>
                <a:gd name="connsiteX2" fmla="*/ 447415 w 2057545"/>
                <a:gd name="connsiteY2" fmla="*/ 1265915 h 2795033"/>
                <a:gd name="connsiteX3" fmla="*/ 11382 w 2057545"/>
                <a:gd name="connsiteY3" fmla="*/ 2578248 h 2795033"/>
                <a:gd name="connsiteX4" fmla="*/ 170131 w 2057545"/>
                <a:gd name="connsiteY4" fmla="*/ 2772981 h 2795033"/>
                <a:gd name="connsiteX5" fmla="*/ 451648 w 2057545"/>
                <a:gd name="connsiteY5" fmla="*/ 2620581 h 2795033"/>
                <a:gd name="connsiteX6" fmla="*/ 824181 w 2057545"/>
                <a:gd name="connsiteY6" fmla="*/ 1515681 h 2795033"/>
                <a:gd name="connsiteX7" fmla="*/ 1967181 w 2057545"/>
                <a:gd name="connsiteY7" fmla="*/ 359981 h 2795033"/>
                <a:gd name="connsiteX8" fmla="*/ 2005281 w 2057545"/>
                <a:gd name="connsiteY8" fmla="*/ 40365 h 2795033"/>
                <a:gd name="connsiteX0" fmla="*/ 1987957 w 2040221"/>
                <a:gd name="connsiteY0" fmla="*/ 40365 h 2795033"/>
                <a:gd name="connsiteX1" fmla="*/ 1623890 w 2040221"/>
                <a:gd name="connsiteY1" fmla="*/ 48831 h 2795033"/>
                <a:gd name="connsiteX2" fmla="*/ 430091 w 2040221"/>
                <a:gd name="connsiteY2" fmla="*/ 1265915 h 2795033"/>
                <a:gd name="connsiteX3" fmla="*/ 13108 w 2040221"/>
                <a:gd name="connsiteY3" fmla="*/ 2508398 h 2795033"/>
                <a:gd name="connsiteX4" fmla="*/ 152807 w 2040221"/>
                <a:gd name="connsiteY4" fmla="*/ 2772981 h 2795033"/>
                <a:gd name="connsiteX5" fmla="*/ 434324 w 2040221"/>
                <a:gd name="connsiteY5" fmla="*/ 2620581 h 2795033"/>
                <a:gd name="connsiteX6" fmla="*/ 806857 w 2040221"/>
                <a:gd name="connsiteY6" fmla="*/ 1515681 h 2795033"/>
                <a:gd name="connsiteX7" fmla="*/ 1949857 w 2040221"/>
                <a:gd name="connsiteY7" fmla="*/ 359981 h 2795033"/>
                <a:gd name="connsiteX8" fmla="*/ 1987957 w 2040221"/>
                <a:gd name="connsiteY8" fmla="*/ 40365 h 2795033"/>
                <a:gd name="connsiteX0" fmla="*/ 1987957 w 2040221"/>
                <a:gd name="connsiteY0" fmla="*/ 40365 h 2795033"/>
                <a:gd name="connsiteX1" fmla="*/ 1623890 w 2040221"/>
                <a:gd name="connsiteY1" fmla="*/ 48831 h 2795033"/>
                <a:gd name="connsiteX2" fmla="*/ 430091 w 2040221"/>
                <a:gd name="connsiteY2" fmla="*/ 1265915 h 2795033"/>
                <a:gd name="connsiteX3" fmla="*/ 13108 w 2040221"/>
                <a:gd name="connsiteY3" fmla="*/ 2508398 h 2795033"/>
                <a:gd name="connsiteX4" fmla="*/ 152807 w 2040221"/>
                <a:gd name="connsiteY4" fmla="*/ 2772981 h 2795033"/>
                <a:gd name="connsiteX5" fmla="*/ 434324 w 2040221"/>
                <a:gd name="connsiteY5" fmla="*/ 2620581 h 2795033"/>
                <a:gd name="connsiteX6" fmla="*/ 806857 w 2040221"/>
                <a:gd name="connsiteY6" fmla="*/ 1515681 h 2795033"/>
                <a:gd name="connsiteX7" fmla="*/ 1949857 w 2040221"/>
                <a:gd name="connsiteY7" fmla="*/ 359981 h 2795033"/>
                <a:gd name="connsiteX8" fmla="*/ 1987957 w 2040221"/>
                <a:gd name="connsiteY8" fmla="*/ 40365 h 2795033"/>
                <a:gd name="connsiteX0" fmla="*/ 1985558 w 2037822"/>
                <a:gd name="connsiteY0" fmla="*/ 40365 h 2795033"/>
                <a:gd name="connsiteX1" fmla="*/ 1621491 w 2037822"/>
                <a:gd name="connsiteY1" fmla="*/ 48831 h 2795033"/>
                <a:gd name="connsiteX2" fmla="*/ 427692 w 2037822"/>
                <a:gd name="connsiteY2" fmla="*/ 1265915 h 2795033"/>
                <a:gd name="connsiteX3" fmla="*/ 10709 w 2037822"/>
                <a:gd name="connsiteY3" fmla="*/ 2508398 h 2795033"/>
                <a:gd name="connsiteX4" fmla="*/ 150408 w 2037822"/>
                <a:gd name="connsiteY4" fmla="*/ 2772981 h 2795033"/>
                <a:gd name="connsiteX5" fmla="*/ 431925 w 2037822"/>
                <a:gd name="connsiteY5" fmla="*/ 2620581 h 2795033"/>
                <a:gd name="connsiteX6" fmla="*/ 804458 w 2037822"/>
                <a:gd name="connsiteY6" fmla="*/ 1515681 h 2795033"/>
                <a:gd name="connsiteX7" fmla="*/ 1947458 w 2037822"/>
                <a:gd name="connsiteY7" fmla="*/ 359981 h 2795033"/>
                <a:gd name="connsiteX8" fmla="*/ 1985558 w 2037822"/>
                <a:gd name="connsiteY8" fmla="*/ 40365 h 2795033"/>
                <a:gd name="connsiteX0" fmla="*/ 1985558 w 2037822"/>
                <a:gd name="connsiteY0" fmla="*/ 40365 h 2795033"/>
                <a:gd name="connsiteX1" fmla="*/ 1621491 w 2037822"/>
                <a:gd name="connsiteY1" fmla="*/ 48831 h 2795033"/>
                <a:gd name="connsiteX2" fmla="*/ 427692 w 2037822"/>
                <a:gd name="connsiteY2" fmla="*/ 1265915 h 2795033"/>
                <a:gd name="connsiteX3" fmla="*/ 10709 w 2037822"/>
                <a:gd name="connsiteY3" fmla="*/ 2508398 h 2795033"/>
                <a:gd name="connsiteX4" fmla="*/ 150408 w 2037822"/>
                <a:gd name="connsiteY4" fmla="*/ 2772981 h 2795033"/>
                <a:gd name="connsiteX5" fmla="*/ 431925 w 2037822"/>
                <a:gd name="connsiteY5" fmla="*/ 2620581 h 2795033"/>
                <a:gd name="connsiteX6" fmla="*/ 804458 w 2037822"/>
                <a:gd name="connsiteY6" fmla="*/ 1515681 h 2795033"/>
                <a:gd name="connsiteX7" fmla="*/ 1947458 w 2037822"/>
                <a:gd name="connsiteY7" fmla="*/ 359981 h 2795033"/>
                <a:gd name="connsiteX8" fmla="*/ 1985558 w 2037822"/>
                <a:gd name="connsiteY8" fmla="*/ 40365 h 2795033"/>
                <a:gd name="connsiteX0" fmla="*/ 1985558 w 2053596"/>
                <a:gd name="connsiteY0" fmla="*/ 40365 h 2795033"/>
                <a:gd name="connsiteX1" fmla="*/ 1621491 w 2053596"/>
                <a:gd name="connsiteY1" fmla="*/ 48831 h 2795033"/>
                <a:gd name="connsiteX2" fmla="*/ 427692 w 2053596"/>
                <a:gd name="connsiteY2" fmla="*/ 1265915 h 2795033"/>
                <a:gd name="connsiteX3" fmla="*/ 10709 w 2053596"/>
                <a:gd name="connsiteY3" fmla="*/ 2508398 h 2795033"/>
                <a:gd name="connsiteX4" fmla="*/ 150408 w 2053596"/>
                <a:gd name="connsiteY4" fmla="*/ 2772981 h 2795033"/>
                <a:gd name="connsiteX5" fmla="*/ 431925 w 2053596"/>
                <a:gd name="connsiteY5" fmla="*/ 2620581 h 2795033"/>
                <a:gd name="connsiteX6" fmla="*/ 804458 w 2053596"/>
                <a:gd name="connsiteY6" fmla="*/ 1515681 h 2795033"/>
                <a:gd name="connsiteX7" fmla="*/ 1947458 w 2053596"/>
                <a:gd name="connsiteY7" fmla="*/ 359981 h 2795033"/>
                <a:gd name="connsiteX8" fmla="*/ 1985558 w 2053596"/>
                <a:gd name="connsiteY8" fmla="*/ 40365 h 2795033"/>
                <a:gd name="connsiteX0" fmla="*/ 1985558 w 2053596"/>
                <a:gd name="connsiteY0" fmla="*/ 80269 h 2834937"/>
                <a:gd name="connsiteX1" fmla="*/ 1621491 w 2053596"/>
                <a:gd name="connsiteY1" fmla="*/ 88735 h 2834937"/>
                <a:gd name="connsiteX2" fmla="*/ 427692 w 2053596"/>
                <a:gd name="connsiteY2" fmla="*/ 1305819 h 2834937"/>
                <a:gd name="connsiteX3" fmla="*/ 10709 w 2053596"/>
                <a:gd name="connsiteY3" fmla="*/ 2548302 h 2834937"/>
                <a:gd name="connsiteX4" fmla="*/ 150408 w 2053596"/>
                <a:gd name="connsiteY4" fmla="*/ 2812885 h 2834937"/>
                <a:gd name="connsiteX5" fmla="*/ 431925 w 2053596"/>
                <a:gd name="connsiteY5" fmla="*/ 2660485 h 2834937"/>
                <a:gd name="connsiteX6" fmla="*/ 804458 w 2053596"/>
                <a:gd name="connsiteY6" fmla="*/ 1555585 h 2834937"/>
                <a:gd name="connsiteX7" fmla="*/ 1947458 w 2053596"/>
                <a:gd name="connsiteY7" fmla="*/ 399885 h 2834937"/>
                <a:gd name="connsiteX8" fmla="*/ 1985558 w 2053596"/>
                <a:gd name="connsiteY8" fmla="*/ 80269 h 2834937"/>
                <a:gd name="connsiteX0" fmla="*/ 1788708 w 1973292"/>
                <a:gd name="connsiteY0" fmla="*/ 49873 h 2899791"/>
                <a:gd name="connsiteX1" fmla="*/ 1621491 w 1973292"/>
                <a:gd name="connsiteY1" fmla="*/ 153589 h 2899791"/>
                <a:gd name="connsiteX2" fmla="*/ 427692 w 1973292"/>
                <a:gd name="connsiteY2" fmla="*/ 1370673 h 2899791"/>
                <a:gd name="connsiteX3" fmla="*/ 10709 w 1973292"/>
                <a:gd name="connsiteY3" fmla="*/ 2613156 h 2899791"/>
                <a:gd name="connsiteX4" fmla="*/ 150408 w 1973292"/>
                <a:gd name="connsiteY4" fmla="*/ 2877739 h 2899791"/>
                <a:gd name="connsiteX5" fmla="*/ 431925 w 1973292"/>
                <a:gd name="connsiteY5" fmla="*/ 2725339 h 2899791"/>
                <a:gd name="connsiteX6" fmla="*/ 804458 w 1973292"/>
                <a:gd name="connsiteY6" fmla="*/ 1620439 h 2899791"/>
                <a:gd name="connsiteX7" fmla="*/ 1947458 w 1973292"/>
                <a:gd name="connsiteY7" fmla="*/ 464739 h 2899791"/>
                <a:gd name="connsiteX8" fmla="*/ 1788708 w 1973292"/>
                <a:gd name="connsiteY8" fmla="*/ 49873 h 2899791"/>
                <a:gd name="connsiteX0" fmla="*/ 1788708 w 1973292"/>
                <a:gd name="connsiteY0" fmla="*/ 49873 h 2899791"/>
                <a:gd name="connsiteX1" fmla="*/ 1621491 w 1973292"/>
                <a:gd name="connsiteY1" fmla="*/ 153589 h 2899791"/>
                <a:gd name="connsiteX2" fmla="*/ 427692 w 1973292"/>
                <a:gd name="connsiteY2" fmla="*/ 1370673 h 2899791"/>
                <a:gd name="connsiteX3" fmla="*/ 10709 w 1973292"/>
                <a:gd name="connsiteY3" fmla="*/ 2613156 h 2899791"/>
                <a:gd name="connsiteX4" fmla="*/ 150408 w 1973292"/>
                <a:gd name="connsiteY4" fmla="*/ 2877739 h 2899791"/>
                <a:gd name="connsiteX5" fmla="*/ 431925 w 1973292"/>
                <a:gd name="connsiteY5" fmla="*/ 2725339 h 2899791"/>
                <a:gd name="connsiteX6" fmla="*/ 804458 w 1973292"/>
                <a:gd name="connsiteY6" fmla="*/ 1620439 h 2899791"/>
                <a:gd name="connsiteX7" fmla="*/ 1947458 w 1973292"/>
                <a:gd name="connsiteY7" fmla="*/ 464739 h 2899791"/>
                <a:gd name="connsiteX8" fmla="*/ 1788708 w 1973292"/>
                <a:gd name="connsiteY8" fmla="*/ 49873 h 2899791"/>
                <a:gd name="connsiteX0" fmla="*/ 1934758 w 2021111"/>
                <a:gd name="connsiteY0" fmla="*/ 77472 h 2838490"/>
                <a:gd name="connsiteX1" fmla="*/ 1621491 w 2021111"/>
                <a:gd name="connsiteY1" fmla="*/ 92288 h 2838490"/>
                <a:gd name="connsiteX2" fmla="*/ 427692 w 2021111"/>
                <a:gd name="connsiteY2" fmla="*/ 1309372 h 2838490"/>
                <a:gd name="connsiteX3" fmla="*/ 10709 w 2021111"/>
                <a:gd name="connsiteY3" fmla="*/ 2551855 h 2838490"/>
                <a:gd name="connsiteX4" fmla="*/ 150408 w 2021111"/>
                <a:gd name="connsiteY4" fmla="*/ 2816438 h 2838490"/>
                <a:gd name="connsiteX5" fmla="*/ 431925 w 2021111"/>
                <a:gd name="connsiteY5" fmla="*/ 2664038 h 2838490"/>
                <a:gd name="connsiteX6" fmla="*/ 804458 w 2021111"/>
                <a:gd name="connsiteY6" fmla="*/ 1559138 h 2838490"/>
                <a:gd name="connsiteX7" fmla="*/ 1947458 w 2021111"/>
                <a:gd name="connsiteY7" fmla="*/ 403438 h 2838490"/>
                <a:gd name="connsiteX8" fmla="*/ 1934758 w 2021111"/>
                <a:gd name="connsiteY8" fmla="*/ 77472 h 2838490"/>
                <a:gd name="connsiteX0" fmla="*/ 1934758 w 2021111"/>
                <a:gd name="connsiteY0" fmla="*/ 57719 h 2818737"/>
                <a:gd name="connsiteX1" fmla="*/ 1621491 w 2021111"/>
                <a:gd name="connsiteY1" fmla="*/ 72535 h 2818737"/>
                <a:gd name="connsiteX2" fmla="*/ 427692 w 2021111"/>
                <a:gd name="connsiteY2" fmla="*/ 1289619 h 2818737"/>
                <a:gd name="connsiteX3" fmla="*/ 10709 w 2021111"/>
                <a:gd name="connsiteY3" fmla="*/ 2532102 h 2818737"/>
                <a:gd name="connsiteX4" fmla="*/ 150408 w 2021111"/>
                <a:gd name="connsiteY4" fmla="*/ 2796685 h 2818737"/>
                <a:gd name="connsiteX5" fmla="*/ 431925 w 2021111"/>
                <a:gd name="connsiteY5" fmla="*/ 2644285 h 2818737"/>
                <a:gd name="connsiteX6" fmla="*/ 804458 w 2021111"/>
                <a:gd name="connsiteY6" fmla="*/ 1539385 h 2818737"/>
                <a:gd name="connsiteX7" fmla="*/ 1947458 w 2021111"/>
                <a:gd name="connsiteY7" fmla="*/ 383685 h 2818737"/>
                <a:gd name="connsiteX8" fmla="*/ 1934758 w 2021111"/>
                <a:gd name="connsiteY8" fmla="*/ 57719 h 2818737"/>
                <a:gd name="connsiteX0" fmla="*/ 1934758 w 2021111"/>
                <a:gd name="connsiteY0" fmla="*/ 57719 h 2824532"/>
                <a:gd name="connsiteX1" fmla="*/ 1621491 w 2021111"/>
                <a:gd name="connsiteY1" fmla="*/ 72535 h 2824532"/>
                <a:gd name="connsiteX2" fmla="*/ 427692 w 2021111"/>
                <a:gd name="connsiteY2" fmla="*/ 1289619 h 2824532"/>
                <a:gd name="connsiteX3" fmla="*/ 10709 w 2021111"/>
                <a:gd name="connsiteY3" fmla="*/ 2532102 h 2824532"/>
                <a:gd name="connsiteX4" fmla="*/ 150408 w 2021111"/>
                <a:gd name="connsiteY4" fmla="*/ 2796685 h 2824532"/>
                <a:gd name="connsiteX5" fmla="*/ 425575 w 2021111"/>
                <a:gd name="connsiteY5" fmla="*/ 2695085 h 2824532"/>
                <a:gd name="connsiteX6" fmla="*/ 804458 w 2021111"/>
                <a:gd name="connsiteY6" fmla="*/ 1539385 h 2824532"/>
                <a:gd name="connsiteX7" fmla="*/ 1947458 w 2021111"/>
                <a:gd name="connsiteY7" fmla="*/ 383685 h 2824532"/>
                <a:gd name="connsiteX8" fmla="*/ 1934758 w 2021111"/>
                <a:gd name="connsiteY8" fmla="*/ 57719 h 2824532"/>
                <a:gd name="connsiteX0" fmla="*/ 1934758 w 2021111"/>
                <a:gd name="connsiteY0" fmla="*/ 57719 h 2824532"/>
                <a:gd name="connsiteX1" fmla="*/ 1621491 w 2021111"/>
                <a:gd name="connsiteY1" fmla="*/ 72535 h 2824532"/>
                <a:gd name="connsiteX2" fmla="*/ 427692 w 2021111"/>
                <a:gd name="connsiteY2" fmla="*/ 1289619 h 2824532"/>
                <a:gd name="connsiteX3" fmla="*/ 10709 w 2021111"/>
                <a:gd name="connsiteY3" fmla="*/ 2532102 h 2824532"/>
                <a:gd name="connsiteX4" fmla="*/ 150408 w 2021111"/>
                <a:gd name="connsiteY4" fmla="*/ 2796685 h 2824532"/>
                <a:gd name="connsiteX5" fmla="*/ 425575 w 2021111"/>
                <a:gd name="connsiteY5" fmla="*/ 2695085 h 2824532"/>
                <a:gd name="connsiteX6" fmla="*/ 804458 w 2021111"/>
                <a:gd name="connsiteY6" fmla="*/ 1539385 h 2824532"/>
                <a:gd name="connsiteX7" fmla="*/ 1947458 w 2021111"/>
                <a:gd name="connsiteY7" fmla="*/ 383685 h 2824532"/>
                <a:gd name="connsiteX8" fmla="*/ 1934758 w 2021111"/>
                <a:gd name="connsiteY8" fmla="*/ 57719 h 2824532"/>
                <a:gd name="connsiteX0" fmla="*/ 1934758 w 2021111"/>
                <a:gd name="connsiteY0" fmla="*/ 57719 h 2831352"/>
                <a:gd name="connsiteX1" fmla="*/ 1621491 w 2021111"/>
                <a:gd name="connsiteY1" fmla="*/ 72535 h 2831352"/>
                <a:gd name="connsiteX2" fmla="*/ 427692 w 2021111"/>
                <a:gd name="connsiteY2" fmla="*/ 1289619 h 2831352"/>
                <a:gd name="connsiteX3" fmla="*/ 10709 w 2021111"/>
                <a:gd name="connsiteY3" fmla="*/ 2532102 h 2831352"/>
                <a:gd name="connsiteX4" fmla="*/ 150408 w 2021111"/>
                <a:gd name="connsiteY4" fmla="*/ 2796685 h 2831352"/>
                <a:gd name="connsiteX5" fmla="*/ 425575 w 2021111"/>
                <a:gd name="connsiteY5" fmla="*/ 2695085 h 2831352"/>
                <a:gd name="connsiteX6" fmla="*/ 804458 w 2021111"/>
                <a:gd name="connsiteY6" fmla="*/ 1539385 h 2831352"/>
                <a:gd name="connsiteX7" fmla="*/ 1947458 w 2021111"/>
                <a:gd name="connsiteY7" fmla="*/ 383685 h 2831352"/>
                <a:gd name="connsiteX8" fmla="*/ 1934758 w 2021111"/>
                <a:gd name="connsiteY8" fmla="*/ 57719 h 2831352"/>
                <a:gd name="connsiteX0" fmla="*/ 1940896 w 2027249"/>
                <a:gd name="connsiteY0" fmla="*/ 57719 h 2831352"/>
                <a:gd name="connsiteX1" fmla="*/ 1627629 w 2027249"/>
                <a:gd name="connsiteY1" fmla="*/ 72535 h 2831352"/>
                <a:gd name="connsiteX2" fmla="*/ 433830 w 2027249"/>
                <a:gd name="connsiteY2" fmla="*/ 1289619 h 2831352"/>
                <a:gd name="connsiteX3" fmla="*/ 16847 w 2027249"/>
                <a:gd name="connsiteY3" fmla="*/ 2532102 h 2831352"/>
                <a:gd name="connsiteX4" fmla="*/ 112096 w 2027249"/>
                <a:gd name="connsiteY4" fmla="*/ 2796685 h 2831352"/>
                <a:gd name="connsiteX5" fmla="*/ 431713 w 2027249"/>
                <a:gd name="connsiteY5" fmla="*/ 2695085 h 2831352"/>
                <a:gd name="connsiteX6" fmla="*/ 810596 w 2027249"/>
                <a:gd name="connsiteY6" fmla="*/ 1539385 h 2831352"/>
                <a:gd name="connsiteX7" fmla="*/ 1953596 w 2027249"/>
                <a:gd name="connsiteY7" fmla="*/ 383685 h 2831352"/>
                <a:gd name="connsiteX8" fmla="*/ 1940896 w 2027249"/>
                <a:gd name="connsiteY8" fmla="*/ 57719 h 2831352"/>
                <a:gd name="connsiteX0" fmla="*/ 1940896 w 2027249"/>
                <a:gd name="connsiteY0" fmla="*/ 57719 h 2823013"/>
                <a:gd name="connsiteX1" fmla="*/ 1627629 w 2027249"/>
                <a:gd name="connsiteY1" fmla="*/ 72535 h 2823013"/>
                <a:gd name="connsiteX2" fmla="*/ 433830 w 2027249"/>
                <a:gd name="connsiteY2" fmla="*/ 1289619 h 2823013"/>
                <a:gd name="connsiteX3" fmla="*/ 16847 w 2027249"/>
                <a:gd name="connsiteY3" fmla="*/ 2532102 h 2823013"/>
                <a:gd name="connsiteX4" fmla="*/ 112096 w 2027249"/>
                <a:gd name="connsiteY4" fmla="*/ 2796685 h 2823013"/>
                <a:gd name="connsiteX5" fmla="*/ 431713 w 2027249"/>
                <a:gd name="connsiteY5" fmla="*/ 2695085 h 2823013"/>
                <a:gd name="connsiteX6" fmla="*/ 810596 w 2027249"/>
                <a:gd name="connsiteY6" fmla="*/ 1539385 h 2823013"/>
                <a:gd name="connsiteX7" fmla="*/ 1953596 w 2027249"/>
                <a:gd name="connsiteY7" fmla="*/ 383685 h 2823013"/>
                <a:gd name="connsiteX8" fmla="*/ 1940896 w 2027249"/>
                <a:gd name="connsiteY8" fmla="*/ 57719 h 2823013"/>
                <a:gd name="connsiteX0" fmla="*/ 1935698 w 2022051"/>
                <a:gd name="connsiteY0" fmla="*/ 57719 h 2823013"/>
                <a:gd name="connsiteX1" fmla="*/ 1622431 w 2022051"/>
                <a:gd name="connsiteY1" fmla="*/ 72535 h 2823013"/>
                <a:gd name="connsiteX2" fmla="*/ 428632 w 2022051"/>
                <a:gd name="connsiteY2" fmla="*/ 1289619 h 2823013"/>
                <a:gd name="connsiteX3" fmla="*/ 11649 w 2022051"/>
                <a:gd name="connsiteY3" fmla="*/ 2532102 h 2823013"/>
                <a:gd name="connsiteX4" fmla="*/ 106898 w 2022051"/>
                <a:gd name="connsiteY4" fmla="*/ 2796685 h 2823013"/>
                <a:gd name="connsiteX5" fmla="*/ 426515 w 2022051"/>
                <a:gd name="connsiteY5" fmla="*/ 2695085 h 2823013"/>
                <a:gd name="connsiteX6" fmla="*/ 805398 w 2022051"/>
                <a:gd name="connsiteY6" fmla="*/ 1539385 h 2823013"/>
                <a:gd name="connsiteX7" fmla="*/ 1948398 w 2022051"/>
                <a:gd name="connsiteY7" fmla="*/ 383685 h 2823013"/>
                <a:gd name="connsiteX8" fmla="*/ 1935698 w 2022051"/>
                <a:gd name="connsiteY8" fmla="*/ 57719 h 2823013"/>
                <a:gd name="connsiteX0" fmla="*/ 1932159 w 2018512"/>
                <a:gd name="connsiteY0" fmla="*/ 57719 h 2823013"/>
                <a:gd name="connsiteX1" fmla="*/ 1618892 w 2018512"/>
                <a:gd name="connsiteY1" fmla="*/ 72535 h 2823013"/>
                <a:gd name="connsiteX2" fmla="*/ 425093 w 2018512"/>
                <a:gd name="connsiteY2" fmla="*/ 1289619 h 2823013"/>
                <a:gd name="connsiteX3" fmla="*/ 8110 w 2018512"/>
                <a:gd name="connsiteY3" fmla="*/ 2532102 h 2823013"/>
                <a:gd name="connsiteX4" fmla="*/ 147809 w 2018512"/>
                <a:gd name="connsiteY4" fmla="*/ 2796685 h 2823013"/>
                <a:gd name="connsiteX5" fmla="*/ 422976 w 2018512"/>
                <a:gd name="connsiteY5" fmla="*/ 2695085 h 2823013"/>
                <a:gd name="connsiteX6" fmla="*/ 801859 w 2018512"/>
                <a:gd name="connsiteY6" fmla="*/ 1539385 h 2823013"/>
                <a:gd name="connsiteX7" fmla="*/ 1944859 w 2018512"/>
                <a:gd name="connsiteY7" fmla="*/ 383685 h 2823013"/>
                <a:gd name="connsiteX8" fmla="*/ 1932159 w 2018512"/>
                <a:gd name="connsiteY8" fmla="*/ 57719 h 2823013"/>
                <a:gd name="connsiteX0" fmla="*/ 1932159 w 2018512"/>
                <a:gd name="connsiteY0" fmla="*/ 57719 h 2806608"/>
                <a:gd name="connsiteX1" fmla="*/ 1618892 w 2018512"/>
                <a:gd name="connsiteY1" fmla="*/ 72535 h 2806608"/>
                <a:gd name="connsiteX2" fmla="*/ 425093 w 2018512"/>
                <a:gd name="connsiteY2" fmla="*/ 1289619 h 2806608"/>
                <a:gd name="connsiteX3" fmla="*/ 8110 w 2018512"/>
                <a:gd name="connsiteY3" fmla="*/ 2532102 h 2806608"/>
                <a:gd name="connsiteX4" fmla="*/ 147809 w 2018512"/>
                <a:gd name="connsiteY4" fmla="*/ 2796685 h 2806608"/>
                <a:gd name="connsiteX5" fmla="*/ 422976 w 2018512"/>
                <a:gd name="connsiteY5" fmla="*/ 2695085 h 2806608"/>
                <a:gd name="connsiteX6" fmla="*/ 801859 w 2018512"/>
                <a:gd name="connsiteY6" fmla="*/ 1539385 h 2806608"/>
                <a:gd name="connsiteX7" fmla="*/ 1944859 w 2018512"/>
                <a:gd name="connsiteY7" fmla="*/ 383685 h 2806608"/>
                <a:gd name="connsiteX8" fmla="*/ 1932159 w 2018512"/>
                <a:gd name="connsiteY8" fmla="*/ 57719 h 2806608"/>
                <a:gd name="connsiteX0" fmla="*/ 1932159 w 2018512"/>
                <a:gd name="connsiteY0" fmla="*/ 57719 h 2834922"/>
                <a:gd name="connsiteX1" fmla="*/ 1618892 w 2018512"/>
                <a:gd name="connsiteY1" fmla="*/ 72535 h 2834922"/>
                <a:gd name="connsiteX2" fmla="*/ 425093 w 2018512"/>
                <a:gd name="connsiteY2" fmla="*/ 1289619 h 2834922"/>
                <a:gd name="connsiteX3" fmla="*/ 8110 w 2018512"/>
                <a:gd name="connsiteY3" fmla="*/ 2532102 h 2834922"/>
                <a:gd name="connsiteX4" fmla="*/ 147809 w 2018512"/>
                <a:gd name="connsiteY4" fmla="*/ 2828435 h 2834922"/>
                <a:gd name="connsiteX5" fmla="*/ 422976 w 2018512"/>
                <a:gd name="connsiteY5" fmla="*/ 2695085 h 2834922"/>
                <a:gd name="connsiteX6" fmla="*/ 801859 w 2018512"/>
                <a:gd name="connsiteY6" fmla="*/ 1539385 h 2834922"/>
                <a:gd name="connsiteX7" fmla="*/ 1944859 w 2018512"/>
                <a:gd name="connsiteY7" fmla="*/ 383685 h 2834922"/>
                <a:gd name="connsiteX8" fmla="*/ 1932159 w 2018512"/>
                <a:gd name="connsiteY8" fmla="*/ 57719 h 2834922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25093 w 2018512"/>
                <a:gd name="connsiteY2" fmla="*/ 12896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25093 w 2018512"/>
                <a:gd name="connsiteY2" fmla="*/ 12896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25093 w 2018512"/>
                <a:gd name="connsiteY2" fmla="*/ 12896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25093 w 2018512"/>
                <a:gd name="connsiteY2" fmla="*/ 12896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09218 w 2018512"/>
                <a:gd name="connsiteY2" fmla="*/ 13150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09218 w 2018512"/>
                <a:gd name="connsiteY2" fmla="*/ 13150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1859 w 2018512"/>
                <a:gd name="connsiteY6" fmla="*/ 1539385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09218 w 2018512"/>
                <a:gd name="connsiteY2" fmla="*/ 13150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8209 w 2018512"/>
                <a:gd name="connsiteY6" fmla="*/ 1548910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09218 w 2018512"/>
                <a:gd name="connsiteY2" fmla="*/ 13150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8209 w 2018512"/>
                <a:gd name="connsiteY6" fmla="*/ 1548910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8512"/>
                <a:gd name="connsiteY0" fmla="*/ 57719 h 2834477"/>
                <a:gd name="connsiteX1" fmla="*/ 1618892 w 2018512"/>
                <a:gd name="connsiteY1" fmla="*/ 72535 h 2834477"/>
                <a:gd name="connsiteX2" fmla="*/ 409218 w 2018512"/>
                <a:gd name="connsiteY2" fmla="*/ 1315019 h 2834477"/>
                <a:gd name="connsiteX3" fmla="*/ 8110 w 2018512"/>
                <a:gd name="connsiteY3" fmla="*/ 2532102 h 2834477"/>
                <a:gd name="connsiteX4" fmla="*/ 147809 w 2018512"/>
                <a:gd name="connsiteY4" fmla="*/ 2828435 h 2834477"/>
                <a:gd name="connsiteX5" fmla="*/ 435676 w 2018512"/>
                <a:gd name="connsiteY5" fmla="*/ 2688735 h 2834477"/>
                <a:gd name="connsiteX6" fmla="*/ 808209 w 2018512"/>
                <a:gd name="connsiteY6" fmla="*/ 1548910 h 2834477"/>
                <a:gd name="connsiteX7" fmla="*/ 1944859 w 2018512"/>
                <a:gd name="connsiteY7" fmla="*/ 383685 h 2834477"/>
                <a:gd name="connsiteX8" fmla="*/ 1932159 w 2018512"/>
                <a:gd name="connsiteY8" fmla="*/ 57719 h 2834477"/>
                <a:gd name="connsiteX0" fmla="*/ 1932159 w 2010915"/>
                <a:gd name="connsiteY0" fmla="*/ 57719 h 2834477"/>
                <a:gd name="connsiteX1" fmla="*/ 1618892 w 2010915"/>
                <a:gd name="connsiteY1" fmla="*/ 72535 h 2834477"/>
                <a:gd name="connsiteX2" fmla="*/ 409218 w 2010915"/>
                <a:gd name="connsiteY2" fmla="*/ 1315019 h 2834477"/>
                <a:gd name="connsiteX3" fmla="*/ 8110 w 2010915"/>
                <a:gd name="connsiteY3" fmla="*/ 2532102 h 2834477"/>
                <a:gd name="connsiteX4" fmla="*/ 147809 w 2010915"/>
                <a:gd name="connsiteY4" fmla="*/ 2828435 h 2834477"/>
                <a:gd name="connsiteX5" fmla="*/ 435676 w 2010915"/>
                <a:gd name="connsiteY5" fmla="*/ 2688735 h 2834477"/>
                <a:gd name="connsiteX6" fmla="*/ 808209 w 2010915"/>
                <a:gd name="connsiteY6" fmla="*/ 1548910 h 2834477"/>
                <a:gd name="connsiteX7" fmla="*/ 1944859 w 2010915"/>
                <a:gd name="connsiteY7" fmla="*/ 383685 h 2834477"/>
                <a:gd name="connsiteX8" fmla="*/ 1932159 w 2010915"/>
                <a:gd name="connsiteY8" fmla="*/ 57719 h 2834477"/>
                <a:gd name="connsiteX0" fmla="*/ 1954384 w 2023737"/>
                <a:gd name="connsiteY0" fmla="*/ 56094 h 2836027"/>
                <a:gd name="connsiteX1" fmla="*/ 1618892 w 2023737"/>
                <a:gd name="connsiteY1" fmla="*/ 74085 h 2836027"/>
                <a:gd name="connsiteX2" fmla="*/ 409218 w 2023737"/>
                <a:gd name="connsiteY2" fmla="*/ 1316569 h 2836027"/>
                <a:gd name="connsiteX3" fmla="*/ 8110 w 2023737"/>
                <a:gd name="connsiteY3" fmla="*/ 2533652 h 2836027"/>
                <a:gd name="connsiteX4" fmla="*/ 147809 w 2023737"/>
                <a:gd name="connsiteY4" fmla="*/ 2829985 h 2836027"/>
                <a:gd name="connsiteX5" fmla="*/ 435676 w 2023737"/>
                <a:gd name="connsiteY5" fmla="*/ 2690285 h 2836027"/>
                <a:gd name="connsiteX6" fmla="*/ 808209 w 2023737"/>
                <a:gd name="connsiteY6" fmla="*/ 1550460 h 2836027"/>
                <a:gd name="connsiteX7" fmla="*/ 1944859 w 2023737"/>
                <a:gd name="connsiteY7" fmla="*/ 385235 h 2836027"/>
                <a:gd name="connsiteX8" fmla="*/ 1954384 w 2023737"/>
                <a:gd name="connsiteY8" fmla="*/ 56094 h 2836027"/>
                <a:gd name="connsiteX0" fmla="*/ 1954384 w 2021059"/>
                <a:gd name="connsiteY0" fmla="*/ 56094 h 2836027"/>
                <a:gd name="connsiteX1" fmla="*/ 1618892 w 2021059"/>
                <a:gd name="connsiteY1" fmla="*/ 74085 h 2836027"/>
                <a:gd name="connsiteX2" fmla="*/ 409218 w 2021059"/>
                <a:gd name="connsiteY2" fmla="*/ 1316569 h 2836027"/>
                <a:gd name="connsiteX3" fmla="*/ 8110 w 2021059"/>
                <a:gd name="connsiteY3" fmla="*/ 2533652 h 2836027"/>
                <a:gd name="connsiteX4" fmla="*/ 147809 w 2021059"/>
                <a:gd name="connsiteY4" fmla="*/ 2829985 h 2836027"/>
                <a:gd name="connsiteX5" fmla="*/ 435676 w 2021059"/>
                <a:gd name="connsiteY5" fmla="*/ 2690285 h 2836027"/>
                <a:gd name="connsiteX6" fmla="*/ 808209 w 2021059"/>
                <a:gd name="connsiteY6" fmla="*/ 1550460 h 2836027"/>
                <a:gd name="connsiteX7" fmla="*/ 1944859 w 2021059"/>
                <a:gd name="connsiteY7" fmla="*/ 385235 h 2836027"/>
                <a:gd name="connsiteX8" fmla="*/ 1954384 w 2021059"/>
                <a:gd name="connsiteY8" fmla="*/ 56094 h 2836027"/>
                <a:gd name="connsiteX0" fmla="*/ 1954384 w 2021059"/>
                <a:gd name="connsiteY0" fmla="*/ 60911 h 2840844"/>
                <a:gd name="connsiteX1" fmla="*/ 1618892 w 2021059"/>
                <a:gd name="connsiteY1" fmla="*/ 78902 h 2840844"/>
                <a:gd name="connsiteX2" fmla="*/ 409218 w 2021059"/>
                <a:gd name="connsiteY2" fmla="*/ 1321386 h 2840844"/>
                <a:gd name="connsiteX3" fmla="*/ 8110 w 2021059"/>
                <a:gd name="connsiteY3" fmla="*/ 2538469 h 2840844"/>
                <a:gd name="connsiteX4" fmla="*/ 147809 w 2021059"/>
                <a:gd name="connsiteY4" fmla="*/ 2834802 h 2840844"/>
                <a:gd name="connsiteX5" fmla="*/ 435676 w 2021059"/>
                <a:gd name="connsiteY5" fmla="*/ 2695102 h 2840844"/>
                <a:gd name="connsiteX6" fmla="*/ 808209 w 2021059"/>
                <a:gd name="connsiteY6" fmla="*/ 1555277 h 2840844"/>
                <a:gd name="connsiteX7" fmla="*/ 1944859 w 2021059"/>
                <a:gd name="connsiteY7" fmla="*/ 390052 h 2840844"/>
                <a:gd name="connsiteX8" fmla="*/ 1954384 w 2021059"/>
                <a:gd name="connsiteY8" fmla="*/ 60911 h 2840844"/>
                <a:gd name="connsiteX0" fmla="*/ 1954384 w 2021059"/>
                <a:gd name="connsiteY0" fmla="*/ 59412 h 2839345"/>
                <a:gd name="connsiteX1" fmla="*/ 1625242 w 2021059"/>
                <a:gd name="connsiteY1" fmla="*/ 80578 h 2839345"/>
                <a:gd name="connsiteX2" fmla="*/ 409218 w 2021059"/>
                <a:gd name="connsiteY2" fmla="*/ 1319887 h 2839345"/>
                <a:gd name="connsiteX3" fmla="*/ 8110 w 2021059"/>
                <a:gd name="connsiteY3" fmla="*/ 2536970 h 2839345"/>
                <a:gd name="connsiteX4" fmla="*/ 147809 w 2021059"/>
                <a:gd name="connsiteY4" fmla="*/ 2833303 h 2839345"/>
                <a:gd name="connsiteX5" fmla="*/ 435676 w 2021059"/>
                <a:gd name="connsiteY5" fmla="*/ 2693603 h 2839345"/>
                <a:gd name="connsiteX6" fmla="*/ 808209 w 2021059"/>
                <a:gd name="connsiteY6" fmla="*/ 1553778 h 2839345"/>
                <a:gd name="connsiteX7" fmla="*/ 1944859 w 2021059"/>
                <a:gd name="connsiteY7" fmla="*/ 388553 h 2839345"/>
                <a:gd name="connsiteX8" fmla="*/ 1954384 w 2021059"/>
                <a:gd name="connsiteY8" fmla="*/ 59412 h 2839345"/>
                <a:gd name="connsiteX0" fmla="*/ 1954384 w 2021059"/>
                <a:gd name="connsiteY0" fmla="*/ 60911 h 2840844"/>
                <a:gd name="connsiteX1" fmla="*/ 1612542 w 2021059"/>
                <a:gd name="connsiteY1" fmla="*/ 78902 h 2840844"/>
                <a:gd name="connsiteX2" fmla="*/ 409218 w 2021059"/>
                <a:gd name="connsiteY2" fmla="*/ 1321386 h 2840844"/>
                <a:gd name="connsiteX3" fmla="*/ 8110 w 2021059"/>
                <a:gd name="connsiteY3" fmla="*/ 2538469 h 2840844"/>
                <a:gd name="connsiteX4" fmla="*/ 147809 w 2021059"/>
                <a:gd name="connsiteY4" fmla="*/ 2834802 h 2840844"/>
                <a:gd name="connsiteX5" fmla="*/ 435676 w 2021059"/>
                <a:gd name="connsiteY5" fmla="*/ 2695102 h 2840844"/>
                <a:gd name="connsiteX6" fmla="*/ 808209 w 2021059"/>
                <a:gd name="connsiteY6" fmla="*/ 1555277 h 2840844"/>
                <a:gd name="connsiteX7" fmla="*/ 1944859 w 2021059"/>
                <a:gd name="connsiteY7" fmla="*/ 390052 h 2840844"/>
                <a:gd name="connsiteX8" fmla="*/ 1954384 w 2021059"/>
                <a:gd name="connsiteY8" fmla="*/ 60911 h 2840844"/>
                <a:gd name="connsiteX0" fmla="*/ 1954384 w 2009236"/>
                <a:gd name="connsiteY0" fmla="*/ 60911 h 2840844"/>
                <a:gd name="connsiteX1" fmla="*/ 1612542 w 2009236"/>
                <a:gd name="connsiteY1" fmla="*/ 78902 h 2840844"/>
                <a:gd name="connsiteX2" fmla="*/ 409218 w 2009236"/>
                <a:gd name="connsiteY2" fmla="*/ 1321386 h 2840844"/>
                <a:gd name="connsiteX3" fmla="*/ 8110 w 2009236"/>
                <a:gd name="connsiteY3" fmla="*/ 2538469 h 2840844"/>
                <a:gd name="connsiteX4" fmla="*/ 147809 w 2009236"/>
                <a:gd name="connsiteY4" fmla="*/ 2834802 h 2840844"/>
                <a:gd name="connsiteX5" fmla="*/ 435676 w 2009236"/>
                <a:gd name="connsiteY5" fmla="*/ 2695102 h 2840844"/>
                <a:gd name="connsiteX6" fmla="*/ 808209 w 2009236"/>
                <a:gd name="connsiteY6" fmla="*/ 1555277 h 2840844"/>
                <a:gd name="connsiteX7" fmla="*/ 1944859 w 2009236"/>
                <a:gd name="connsiteY7" fmla="*/ 390052 h 2840844"/>
                <a:gd name="connsiteX8" fmla="*/ 1954384 w 2009236"/>
                <a:gd name="connsiteY8" fmla="*/ 60911 h 2840844"/>
                <a:gd name="connsiteX0" fmla="*/ 1963909 w 2014839"/>
                <a:gd name="connsiteY0" fmla="*/ 72537 h 2830245"/>
                <a:gd name="connsiteX1" fmla="*/ 1612542 w 2014839"/>
                <a:gd name="connsiteY1" fmla="*/ 68303 h 2830245"/>
                <a:gd name="connsiteX2" fmla="*/ 409218 w 2014839"/>
                <a:gd name="connsiteY2" fmla="*/ 1310787 h 2830245"/>
                <a:gd name="connsiteX3" fmla="*/ 8110 w 2014839"/>
                <a:gd name="connsiteY3" fmla="*/ 2527870 h 2830245"/>
                <a:gd name="connsiteX4" fmla="*/ 147809 w 2014839"/>
                <a:gd name="connsiteY4" fmla="*/ 2824203 h 2830245"/>
                <a:gd name="connsiteX5" fmla="*/ 435676 w 2014839"/>
                <a:gd name="connsiteY5" fmla="*/ 2684503 h 2830245"/>
                <a:gd name="connsiteX6" fmla="*/ 808209 w 2014839"/>
                <a:gd name="connsiteY6" fmla="*/ 1544678 h 2830245"/>
                <a:gd name="connsiteX7" fmla="*/ 1944859 w 2014839"/>
                <a:gd name="connsiteY7" fmla="*/ 379453 h 2830245"/>
                <a:gd name="connsiteX8" fmla="*/ 1963909 w 2014839"/>
                <a:gd name="connsiteY8" fmla="*/ 72537 h 2830245"/>
                <a:gd name="connsiteX0" fmla="*/ 1967084 w 2016794"/>
                <a:gd name="connsiteY0" fmla="*/ 65653 h 2836061"/>
                <a:gd name="connsiteX1" fmla="*/ 1612542 w 2016794"/>
                <a:gd name="connsiteY1" fmla="*/ 74119 h 2836061"/>
                <a:gd name="connsiteX2" fmla="*/ 409218 w 2016794"/>
                <a:gd name="connsiteY2" fmla="*/ 1316603 h 2836061"/>
                <a:gd name="connsiteX3" fmla="*/ 8110 w 2016794"/>
                <a:gd name="connsiteY3" fmla="*/ 2533686 h 2836061"/>
                <a:gd name="connsiteX4" fmla="*/ 147809 w 2016794"/>
                <a:gd name="connsiteY4" fmla="*/ 2830019 h 2836061"/>
                <a:gd name="connsiteX5" fmla="*/ 435676 w 2016794"/>
                <a:gd name="connsiteY5" fmla="*/ 2690319 h 2836061"/>
                <a:gd name="connsiteX6" fmla="*/ 808209 w 2016794"/>
                <a:gd name="connsiteY6" fmla="*/ 1550494 h 2836061"/>
                <a:gd name="connsiteX7" fmla="*/ 1944859 w 2016794"/>
                <a:gd name="connsiteY7" fmla="*/ 385269 h 2836061"/>
                <a:gd name="connsiteX8" fmla="*/ 1967084 w 2016794"/>
                <a:gd name="connsiteY8" fmla="*/ 65653 h 2836061"/>
                <a:gd name="connsiteX0" fmla="*/ 1967084 w 2021936"/>
                <a:gd name="connsiteY0" fmla="*/ 65653 h 2836061"/>
                <a:gd name="connsiteX1" fmla="*/ 1612542 w 2021936"/>
                <a:gd name="connsiteY1" fmla="*/ 74119 h 2836061"/>
                <a:gd name="connsiteX2" fmla="*/ 409218 w 2021936"/>
                <a:gd name="connsiteY2" fmla="*/ 1316603 h 2836061"/>
                <a:gd name="connsiteX3" fmla="*/ 8110 w 2021936"/>
                <a:gd name="connsiteY3" fmla="*/ 2533686 h 2836061"/>
                <a:gd name="connsiteX4" fmla="*/ 147809 w 2021936"/>
                <a:gd name="connsiteY4" fmla="*/ 2830019 h 2836061"/>
                <a:gd name="connsiteX5" fmla="*/ 435676 w 2021936"/>
                <a:gd name="connsiteY5" fmla="*/ 2690319 h 2836061"/>
                <a:gd name="connsiteX6" fmla="*/ 808209 w 2021936"/>
                <a:gd name="connsiteY6" fmla="*/ 1550494 h 2836061"/>
                <a:gd name="connsiteX7" fmla="*/ 1957559 w 2021936"/>
                <a:gd name="connsiteY7" fmla="*/ 369394 h 2836061"/>
                <a:gd name="connsiteX8" fmla="*/ 1967084 w 2021936"/>
                <a:gd name="connsiteY8" fmla="*/ 65653 h 2836061"/>
                <a:gd name="connsiteX0" fmla="*/ 1967084 w 2027811"/>
                <a:gd name="connsiteY0" fmla="*/ 65653 h 2836061"/>
                <a:gd name="connsiteX1" fmla="*/ 1612542 w 2027811"/>
                <a:gd name="connsiteY1" fmla="*/ 74119 h 2836061"/>
                <a:gd name="connsiteX2" fmla="*/ 409218 w 2027811"/>
                <a:gd name="connsiteY2" fmla="*/ 1316603 h 2836061"/>
                <a:gd name="connsiteX3" fmla="*/ 8110 w 2027811"/>
                <a:gd name="connsiteY3" fmla="*/ 2533686 h 2836061"/>
                <a:gd name="connsiteX4" fmla="*/ 147809 w 2027811"/>
                <a:gd name="connsiteY4" fmla="*/ 2830019 h 2836061"/>
                <a:gd name="connsiteX5" fmla="*/ 435676 w 2027811"/>
                <a:gd name="connsiteY5" fmla="*/ 2690319 h 2836061"/>
                <a:gd name="connsiteX6" fmla="*/ 808209 w 2027811"/>
                <a:gd name="connsiteY6" fmla="*/ 1550494 h 2836061"/>
                <a:gd name="connsiteX7" fmla="*/ 1970259 w 2027811"/>
                <a:gd name="connsiteY7" fmla="*/ 369394 h 2836061"/>
                <a:gd name="connsiteX8" fmla="*/ 1967084 w 2027811"/>
                <a:gd name="connsiteY8" fmla="*/ 65653 h 2836061"/>
                <a:gd name="connsiteX0" fmla="*/ 1967084 w 2027811"/>
                <a:gd name="connsiteY0" fmla="*/ 65653 h 2836061"/>
                <a:gd name="connsiteX1" fmla="*/ 1612542 w 2027811"/>
                <a:gd name="connsiteY1" fmla="*/ 74119 h 2836061"/>
                <a:gd name="connsiteX2" fmla="*/ 409218 w 2027811"/>
                <a:gd name="connsiteY2" fmla="*/ 1316603 h 2836061"/>
                <a:gd name="connsiteX3" fmla="*/ 8110 w 2027811"/>
                <a:gd name="connsiteY3" fmla="*/ 2533686 h 2836061"/>
                <a:gd name="connsiteX4" fmla="*/ 147809 w 2027811"/>
                <a:gd name="connsiteY4" fmla="*/ 2830019 h 2836061"/>
                <a:gd name="connsiteX5" fmla="*/ 435676 w 2027811"/>
                <a:gd name="connsiteY5" fmla="*/ 2690319 h 2836061"/>
                <a:gd name="connsiteX6" fmla="*/ 808209 w 2027811"/>
                <a:gd name="connsiteY6" fmla="*/ 1550494 h 2836061"/>
                <a:gd name="connsiteX7" fmla="*/ 1970259 w 2027811"/>
                <a:gd name="connsiteY7" fmla="*/ 369394 h 2836061"/>
                <a:gd name="connsiteX8" fmla="*/ 1967084 w 2027811"/>
                <a:gd name="connsiteY8" fmla="*/ 65653 h 2836061"/>
                <a:gd name="connsiteX0" fmla="*/ 1967084 w 2030192"/>
                <a:gd name="connsiteY0" fmla="*/ 65653 h 2836061"/>
                <a:gd name="connsiteX1" fmla="*/ 1612542 w 2030192"/>
                <a:gd name="connsiteY1" fmla="*/ 74119 h 2836061"/>
                <a:gd name="connsiteX2" fmla="*/ 409218 w 2030192"/>
                <a:gd name="connsiteY2" fmla="*/ 1316603 h 2836061"/>
                <a:gd name="connsiteX3" fmla="*/ 8110 w 2030192"/>
                <a:gd name="connsiteY3" fmla="*/ 2533686 h 2836061"/>
                <a:gd name="connsiteX4" fmla="*/ 147809 w 2030192"/>
                <a:gd name="connsiteY4" fmla="*/ 2830019 h 2836061"/>
                <a:gd name="connsiteX5" fmla="*/ 435676 w 2030192"/>
                <a:gd name="connsiteY5" fmla="*/ 2690319 h 2836061"/>
                <a:gd name="connsiteX6" fmla="*/ 808209 w 2030192"/>
                <a:gd name="connsiteY6" fmla="*/ 1550494 h 2836061"/>
                <a:gd name="connsiteX7" fmla="*/ 1970259 w 2030192"/>
                <a:gd name="connsiteY7" fmla="*/ 369394 h 2836061"/>
                <a:gd name="connsiteX8" fmla="*/ 1967084 w 2030192"/>
                <a:gd name="connsiteY8" fmla="*/ 65653 h 2836061"/>
                <a:gd name="connsiteX0" fmla="*/ 1967084 w 2030192"/>
                <a:gd name="connsiteY0" fmla="*/ 65653 h 2834026"/>
                <a:gd name="connsiteX1" fmla="*/ 1612542 w 2030192"/>
                <a:gd name="connsiteY1" fmla="*/ 74119 h 2834026"/>
                <a:gd name="connsiteX2" fmla="*/ 409218 w 2030192"/>
                <a:gd name="connsiteY2" fmla="*/ 1316603 h 2834026"/>
                <a:gd name="connsiteX3" fmla="*/ 8110 w 2030192"/>
                <a:gd name="connsiteY3" fmla="*/ 2533686 h 2834026"/>
                <a:gd name="connsiteX4" fmla="*/ 147809 w 2030192"/>
                <a:gd name="connsiteY4" fmla="*/ 2830019 h 2834026"/>
                <a:gd name="connsiteX5" fmla="*/ 435676 w 2030192"/>
                <a:gd name="connsiteY5" fmla="*/ 2690319 h 2834026"/>
                <a:gd name="connsiteX6" fmla="*/ 808209 w 2030192"/>
                <a:gd name="connsiteY6" fmla="*/ 1550494 h 2834026"/>
                <a:gd name="connsiteX7" fmla="*/ 1970259 w 2030192"/>
                <a:gd name="connsiteY7" fmla="*/ 369394 h 2834026"/>
                <a:gd name="connsiteX8" fmla="*/ 1967084 w 2030192"/>
                <a:gd name="connsiteY8" fmla="*/ 65653 h 2834026"/>
                <a:gd name="connsiteX0" fmla="*/ 1965995 w 2029103"/>
                <a:gd name="connsiteY0" fmla="*/ 65653 h 2834026"/>
                <a:gd name="connsiteX1" fmla="*/ 1611453 w 2029103"/>
                <a:gd name="connsiteY1" fmla="*/ 74119 h 2834026"/>
                <a:gd name="connsiteX2" fmla="*/ 408129 w 2029103"/>
                <a:gd name="connsiteY2" fmla="*/ 1316603 h 2834026"/>
                <a:gd name="connsiteX3" fmla="*/ 7021 w 2029103"/>
                <a:gd name="connsiteY3" fmla="*/ 2533686 h 2834026"/>
                <a:gd name="connsiteX4" fmla="*/ 168945 w 2029103"/>
                <a:gd name="connsiteY4" fmla="*/ 2830019 h 2834026"/>
                <a:gd name="connsiteX5" fmla="*/ 434587 w 2029103"/>
                <a:gd name="connsiteY5" fmla="*/ 2690319 h 2834026"/>
                <a:gd name="connsiteX6" fmla="*/ 807120 w 2029103"/>
                <a:gd name="connsiteY6" fmla="*/ 1550494 h 2834026"/>
                <a:gd name="connsiteX7" fmla="*/ 1969170 w 2029103"/>
                <a:gd name="connsiteY7" fmla="*/ 369394 h 2834026"/>
                <a:gd name="connsiteX8" fmla="*/ 1965995 w 2029103"/>
                <a:gd name="connsiteY8" fmla="*/ 65653 h 2834026"/>
                <a:gd name="connsiteX0" fmla="*/ 1965995 w 2029103"/>
                <a:gd name="connsiteY0" fmla="*/ 65653 h 2833088"/>
                <a:gd name="connsiteX1" fmla="*/ 1611453 w 2029103"/>
                <a:gd name="connsiteY1" fmla="*/ 74119 h 2833088"/>
                <a:gd name="connsiteX2" fmla="*/ 408129 w 2029103"/>
                <a:gd name="connsiteY2" fmla="*/ 1316603 h 2833088"/>
                <a:gd name="connsiteX3" fmla="*/ 7021 w 2029103"/>
                <a:gd name="connsiteY3" fmla="*/ 2533686 h 2833088"/>
                <a:gd name="connsiteX4" fmla="*/ 168945 w 2029103"/>
                <a:gd name="connsiteY4" fmla="*/ 2830019 h 2833088"/>
                <a:gd name="connsiteX5" fmla="*/ 434587 w 2029103"/>
                <a:gd name="connsiteY5" fmla="*/ 2690319 h 2833088"/>
                <a:gd name="connsiteX6" fmla="*/ 807120 w 2029103"/>
                <a:gd name="connsiteY6" fmla="*/ 1550494 h 2833088"/>
                <a:gd name="connsiteX7" fmla="*/ 1969170 w 2029103"/>
                <a:gd name="connsiteY7" fmla="*/ 369394 h 2833088"/>
                <a:gd name="connsiteX8" fmla="*/ 1965995 w 2029103"/>
                <a:gd name="connsiteY8" fmla="*/ 65653 h 2833088"/>
                <a:gd name="connsiteX0" fmla="*/ 1968793 w 2031901"/>
                <a:gd name="connsiteY0" fmla="*/ 65653 h 2833088"/>
                <a:gd name="connsiteX1" fmla="*/ 1614251 w 2031901"/>
                <a:gd name="connsiteY1" fmla="*/ 74119 h 2833088"/>
                <a:gd name="connsiteX2" fmla="*/ 410927 w 2031901"/>
                <a:gd name="connsiteY2" fmla="*/ 1316603 h 2833088"/>
                <a:gd name="connsiteX3" fmla="*/ 9819 w 2031901"/>
                <a:gd name="connsiteY3" fmla="*/ 2533686 h 2833088"/>
                <a:gd name="connsiteX4" fmla="*/ 171743 w 2031901"/>
                <a:gd name="connsiteY4" fmla="*/ 2830019 h 2833088"/>
                <a:gd name="connsiteX5" fmla="*/ 437385 w 2031901"/>
                <a:gd name="connsiteY5" fmla="*/ 2690319 h 2833088"/>
                <a:gd name="connsiteX6" fmla="*/ 809918 w 2031901"/>
                <a:gd name="connsiteY6" fmla="*/ 1550494 h 2833088"/>
                <a:gd name="connsiteX7" fmla="*/ 1971968 w 2031901"/>
                <a:gd name="connsiteY7" fmla="*/ 369394 h 2833088"/>
                <a:gd name="connsiteX8" fmla="*/ 1968793 w 2031901"/>
                <a:gd name="connsiteY8" fmla="*/ 65653 h 2833088"/>
                <a:gd name="connsiteX0" fmla="*/ 1968793 w 2031901"/>
                <a:gd name="connsiteY0" fmla="*/ 65653 h 2834026"/>
                <a:gd name="connsiteX1" fmla="*/ 1614251 w 2031901"/>
                <a:gd name="connsiteY1" fmla="*/ 74119 h 2834026"/>
                <a:gd name="connsiteX2" fmla="*/ 410927 w 2031901"/>
                <a:gd name="connsiteY2" fmla="*/ 1316603 h 2834026"/>
                <a:gd name="connsiteX3" fmla="*/ 9819 w 2031901"/>
                <a:gd name="connsiteY3" fmla="*/ 2533686 h 2834026"/>
                <a:gd name="connsiteX4" fmla="*/ 171743 w 2031901"/>
                <a:gd name="connsiteY4" fmla="*/ 2830019 h 2834026"/>
                <a:gd name="connsiteX5" fmla="*/ 437385 w 2031901"/>
                <a:gd name="connsiteY5" fmla="*/ 2690319 h 2834026"/>
                <a:gd name="connsiteX6" fmla="*/ 809918 w 2031901"/>
                <a:gd name="connsiteY6" fmla="*/ 1550494 h 2834026"/>
                <a:gd name="connsiteX7" fmla="*/ 1971968 w 2031901"/>
                <a:gd name="connsiteY7" fmla="*/ 369394 h 2834026"/>
                <a:gd name="connsiteX8" fmla="*/ 1968793 w 2031901"/>
                <a:gd name="connsiteY8" fmla="*/ 65653 h 2834026"/>
                <a:gd name="connsiteX0" fmla="*/ 1968793 w 2031901"/>
                <a:gd name="connsiteY0" fmla="*/ 65653 h 2834373"/>
                <a:gd name="connsiteX1" fmla="*/ 1614251 w 2031901"/>
                <a:gd name="connsiteY1" fmla="*/ 74119 h 2834373"/>
                <a:gd name="connsiteX2" fmla="*/ 410927 w 2031901"/>
                <a:gd name="connsiteY2" fmla="*/ 1316603 h 2834373"/>
                <a:gd name="connsiteX3" fmla="*/ 9819 w 2031901"/>
                <a:gd name="connsiteY3" fmla="*/ 2533686 h 2834373"/>
                <a:gd name="connsiteX4" fmla="*/ 171743 w 2031901"/>
                <a:gd name="connsiteY4" fmla="*/ 2830019 h 2834373"/>
                <a:gd name="connsiteX5" fmla="*/ 437385 w 2031901"/>
                <a:gd name="connsiteY5" fmla="*/ 2696669 h 2834373"/>
                <a:gd name="connsiteX6" fmla="*/ 809918 w 2031901"/>
                <a:gd name="connsiteY6" fmla="*/ 1550494 h 2834373"/>
                <a:gd name="connsiteX7" fmla="*/ 1971968 w 2031901"/>
                <a:gd name="connsiteY7" fmla="*/ 369394 h 2834373"/>
                <a:gd name="connsiteX8" fmla="*/ 1968793 w 2031901"/>
                <a:gd name="connsiteY8" fmla="*/ 65653 h 2834373"/>
                <a:gd name="connsiteX0" fmla="*/ 1968793 w 2031901"/>
                <a:gd name="connsiteY0" fmla="*/ 65653 h 2833893"/>
                <a:gd name="connsiteX1" fmla="*/ 1614251 w 2031901"/>
                <a:gd name="connsiteY1" fmla="*/ 74119 h 2833893"/>
                <a:gd name="connsiteX2" fmla="*/ 410927 w 2031901"/>
                <a:gd name="connsiteY2" fmla="*/ 1316603 h 2833893"/>
                <a:gd name="connsiteX3" fmla="*/ 9819 w 2031901"/>
                <a:gd name="connsiteY3" fmla="*/ 2533686 h 2833893"/>
                <a:gd name="connsiteX4" fmla="*/ 171743 w 2031901"/>
                <a:gd name="connsiteY4" fmla="*/ 2830019 h 2833893"/>
                <a:gd name="connsiteX5" fmla="*/ 437385 w 2031901"/>
                <a:gd name="connsiteY5" fmla="*/ 2696669 h 2833893"/>
                <a:gd name="connsiteX6" fmla="*/ 809918 w 2031901"/>
                <a:gd name="connsiteY6" fmla="*/ 1550494 h 2833893"/>
                <a:gd name="connsiteX7" fmla="*/ 1971968 w 2031901"/>
                <a:gd name="connsiteY7" fmla="*/ 369394 h 2833893"/>
                <a:gd name="connsiteX8" fmla="*/ 1968793 w 2031901"/>
                <a:gd name="connsiteY8" fmla="*/ 65653 h 2833893"/>
                <a:gd name="connsiteX0" fmla="*/ 1965540 w 2028648"/>
                <a:gd name="connsiteY0" fmla="*/ 65653 h 2833893"/>
                <a:gd name="connsiteX1" fmla="*/ 1610998 w 2028648"/>
                <a:gd name="connsiteY1" fmla="*/ 74119 h 2833893"/>
                <a:gd name="connsiteX2" fmla="*/ 407674 w 2028648"/>
                <a:gd name="connsiteY2" fmla="*/ 1316603 h 2833893"/>
                <a:gd name="connsiteX3" fmla="*/ 6566 w 2028648"/>
                <a:gd name="connsiteY3" fmla="*/ 2533686 h 2833893"/>
                <a:gd name="connsiteX4" fmla="*/ 168490 w 2028648"/>
                <a:gd name="connsiteY4" fmla="*/ 2830019 h 2833893"/>
                <a:gd name="connsiteX5" fmla="*/ 434132 w 2028648"/>
                <a:gd name="connsiteY5" fmla="*/ 2696669 h 2833893"/>
                <a:gd name="connsiteX6" fmla="*/ 806665 w 2028648"/>
                <a:gd name="connsiteY6" fmla="*/ 1550494 h 2833893"/>
                <a:gd name="connsiteX7" fmla="*/ 1968715 w 2028648"/>
                <a:gd name="connsiteY7" fmla="*/ 369394 h 2833893"/>
                <a:gd name="connsiteX8" fmla="*/ 1965540 w 2028648"/>
                <a:gd name="connsiteY8" fmla="*/ 65653 h 2833893"/>
                <a:gd name="connsiteX0" fmla="*/ 1967359 w 2030467"/>
                <a:gd name="connsiteY0" fmla="*/ 65653 h 2833893"/>
                <a:gd name="connsiteX1" fmla="*/ 1612817 w 2030467"/>
                <a:gd name="connsiteY1" fmla="*/ 74119 h 2833893"/>
                <a:gd name="connsiteX2" fmla="*/ 409493 w 2030467"/>
                <a:gd name="connsiteY2" fmla="*/ 1316603 h 2833893"/>
                <a:gd name="connsiteX3" fmla="*/ 8385 w 2030467"/>
                <a:gd name="connsiteY3" fmla="*/ 2533686 h 2833893"/>
                <a:gd name="connsiteX4" fmla="*/ 170309 w 2030467"/>
                <a:gd name="connsiteY4" fmla="*/ 2830019 h 2833893"/>
                <a:gd name="connsiteX5" fmla="*/ 435951 w 2030467"/>
                <a:gd name="connsiteY5" fmla="*/ 2696669 h 2833893"/>
                <a:gd name="connsiteX6" fmla="*/ 808484 w 2030467"/>
                <a:gd name="connsiteY6" fmla="*/ 1550494 h 2833893"/>
                <a:gd name="connsiteX7" fmla="*/ 1970534 w 2030467"/>
                <a:gd name="connsiteY7" fmla="*/ 369394 h 2833893"/>
                <a:gd name="connsiteX8" fmla="*/ 1967359 w 2030467"/>
                <a:gd name="connsiteY8" fmla="*/ 65653 h 2833893"/>
                <a:gd name="connsiteX0" fmla="*/ 1967359 w 2030467"/>
                <a:gd name="connsiteY0" fmla="*/ 65653 h 2835892"/>
                <a:gd name="connsiteX1" fmla="*/ 1612817 w 2030467"/>
                <a:gd name="connsiteY1" fmla="*/ 74119 h 2835892"/>
                <a:gd name="connsiteX2" fmla="*/ 409493 w 2030467"/>
                <a:gd name="connsiteY2" fmla="*/ 1316603 h 2835892"/>
                <a:gd name="connsiteX3" fmla="*/ 8385 w 2030467"/>
                <a:gd name="connsiteY3" fmla="*/ 2533686 h 2835892"/>
                <a:gd name="connsiteX4" fmla="*/ 170309 w 2030467"/>
                <a:gd name="connsiteY4" fmla="*/ 2830019 h 2835892"/>
                <a:gd name="connsiteX5" fmla="*/ 435951 w 2030467"/>
                <a:gd name="connsiteY5" fmla="*/ 2696669 h 2835892"/>
                <a:gd name="connsiteX6" fmla="*/ 808484 w 2030467"/>
                <a:gd name="connsiteY6" fmla="*/ 1550494 h 2835892"/>
                <a:gd name="connsiteX7" fmla="*/ 1970534 w 2030467"/>
                <a:gd name="connsiteY7" fmla="*/ 369394 h 2835892"/>
                <a:gd name="connsiteX8" fmla="*/ 1967359 w 2030467"/>
                <a:gd name="connsiteY8" fmla="*/ 65653 h 28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467" h="2835892">
                  <a:moveTo>
                    <a:pt x="1967359" y="65653"/>
                  </a:moveTo>
                  <a:cubicBezTo>
                    <a:pt x="1865053" y="-14780"/>
                    <a:pt x="1721473" y="-31715"/>
                    <a:pt x="1612817" y="74119"/>
                  </a:cubicBezTo>
                  <a:cubicBezTo>
                    <a:pt x="1229700" y="453002"/>
                    <a:pt x="428543" y="1261570"/>
                    <a:pt x="409493" y="1316603"/>
                  </a:cubicBezTo>
                  <a:cubicBezTo>
                    <a:pt x="356576" y="1418203"/>
                    <a:pt x="143852" y="2110353"/>
                    <a:pt x="8385" y="2533686"/>
                  </a:cubicBezTo>
                  <a:cubicBezTo>
                    <a:pt x="-20896" y="2670564"/>
                    <a:pt x="24964" y="2796858"/>
                    <a:pt x="170309" y="2830019"/>
                  </a:cubicBezTo>
                  <a:cubicBezTo>
                    <a:pt x="292722" y="2856124"/>
                    <a:pt x="403496" y="2792272"/>
                    <a:pt x="435951" y="2696669"/>
                  </a:cubicBezTo>
                  <a:cubicBezTo>
                    <a:pt x="573534" y="2264869"/>
                    <a:pt x="748160" y="1678552"/>
                    <a:pt x="808484" y="1550494"/>
                  </a:cubicBezTo>
                  <a:cubicBezTo>
                    <a:pt x="863518" y="1460535"/>
                    <a:pt x="1562017" y="784261"/>
                    <a:pt x="1970534" y="369394"/>
                  </a:cubicBezTo>
                  <a:cubicBezTo>
                    <a:pt x="2050967" y="284022"/>
                    <a:pt x="2050967" y="148908"/>
                    <a:pt x="1967359" y="65653"/>
                  </a:cubicBezTo>
                  <a:close/>
                </a:path>
              </a:pathLst>
            </a:custGeom>
            <a:solidFill>
              <a:srgbClr val="6666FF">
                <a:alpha val="61000"/>
              </a:srgbClr>
            </a:solidFill>
            <a:ln>
              <a:solidFill>
                <a:srgbClr val="9999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61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5875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</a:t>
            </a:r>
            <a:endParaRPr lang="fr-FR" sz="38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01190"/>
            <a:ext cx="8204200" cy="528371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Algorithms: 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ABT, AFC, </a:t>
            </a:r>
          </a:p>
          <a:p>
            <a:pPr lvl="1" eaLnBrk="1" hangingPunct="1"/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AFC-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</a:rPr>
              <a:t>ng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AFC-tree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Uniform binary random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DisCSPs</a:t>
            </a:r>
            <a:endParaRPr lang="en-US" sz="2800" i="1" dirty="0" smtClean="0">
              <a:solidFill>
                <a:srgbClr val="0000FF"/>
              </a:solidFill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</a:rPr>
              <a:t>sparse graphs </a:t>
            </a:r>
            <a:r>
              <a:rPr lang="fr-FR" sz="2400" i="1" dirty="0" smtClean="0">
                <a:solidFill>
                  <a:srgbClr val="000000"/>
                </a:solidFill>
              </a:rPr>
              <a:t>⟨</a:t>
            </a:r>
            <a:r>
              <a:rPr lang="fr-FR" sz="2400" i="1" dirty="0">
                <a:solidFill>
                  <a:srgbClr val="000000"/>
                </a:solidFill>
              </a:rPr>
              <a:t>n = 20, d = 10, p</a:t>
            </a:r>
            <a:r>
              <a:rPr lang="fr-FR" sz="2400" i="1" baseline="-25000" dirty="0">
                <a:solidFill>
                  <a:srgbClr val="000000"/>
                </a:solidFill>
              </a:rPr>
              <a:t>1</a:t>
            </a:r>
            <a:r>
              <a:rPr lang="fr-FR" sz="2400" i="1" dirty="0">
                <a:solidFill>
                  <a:srgbClr val="000000"/>
                </a:solidFill>
              </a:rPr>
              <a:t> = </a:t>
            </a:r>
            <a:r>
              <a:rPr lang="fr-FR" sz="2400" i="1" dirty="0"/>
              <a:t>0.2</a:t>
            </a:r>
            <a:r>
              <a:rPr lang="fr-FR" sz="2400" i="1" dirty="0">
                <a:solidFill>
                  <a:srgbClr val="000000"/>
                </a:solidFill>
              </a:rPr>
              <a:t>, p</a:t>
            </a:r>
            <a:r>
              <a:rPr lang="fr-FR" sz="2400" i="1" baseline="-25000" dirty="0">
                <a:solidFill>
                  <a:srgbClr val="000000"/>
                </a:solidFill>
              </a:rPr>
              <a:t>2</a:t>
            </a:r>
            <a:r>
              <a:rPr lang="fr-FR" sz="2400" i="1" dirty="0">
                <a:solidFill>
                  <a:srgbClr val="000000"/>
                </a:solidFill>
              </a:rPr>
              <a:t>⟩ </a:t>
            </a:r>
            <a:endParaRPr lang="fr-FR" sz="2400" i="1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fr-FR" sz="2400" dirty="0" smtClean="0">
                <a:solidFill>
                  <a:srgbClr val="000000"/>
                </a:solidFill>
              </a:rPr>
              <a:t>dense graphs </a:t>
            </a:r>
            <a:r>
              <a:rPr lang="fr-FR" sz="2400" i="1" dirty="0" smtClean="0">
                <a:solidFill>
                  <a:srgbClr val="000000"/>
                </a:solidFill>
              </a:rPr>
              <a:t>⟨</a:t>
            </a:r>
            <a:r>
              <a:rPr lang="fr-FR" sz="2400" i="1" dirty="0">
                <a:solidFill>
                  <a:srgbClr val="000000"/>
                </a:solidFill>
              </a:rPr>
              <a:t>n = 20, d = 10, p</a:t>
            </a:r>
            <a:r>
              <a:rPr lang="fr-FR" sz="2400" i="1" baseline="-25000" dirty="0">
                <a:solidFill>
                  <a:srgbClr val="000000"/>
                </a:solidFill>
              </a:rPr>
              <a:t>1</a:t>
            </a:r>
            <a:r>
              <a:rPr lang="fr-FR" sz="2400" i="1" dirty="0">
                <a:solidFill>
                  <a:srgbClr val="000000"/>
                </a:solidFill>
              </a:rPr>
              <a:t> = </a:t>
            </a:r>
            <a:r>
              <a:rPr lang="fr-FR" sz="2400" i="1" dirty="0" smtClean="0"/>
              <a:t>0.7</a:t>
            </a:r>
            <a:r>
              <a:rPr lang="fr-FR" sz="2400" i="1" dirty="0" smtClean="0">
                <a:solidFill>
                  <a:srgbClr val="000000"/>
                </a:solidFill>
              </a:rPr>
              <a:t>, </a:t>
            </a:r>
            <a:r>
              <a:rPr lang="fr-FR" sz="2400" i="1" dirty="0">
                <a:solidFill>
                  <a:srgbClr val="000000"/>
                </a:solidFill>
              </a:rPr>
              <a:t>p</a:t>
            </a:r>
            <a:r>
              <a:rPr lang="fr-FR" sz="2400" i="1" baseline="-25000" dirty="0">
                <a:solidFill>
                  <a:srgbClr val="000000"/>
                </a:solidFill>
              </a:rPr>
              <a:t>2</a:t>
            </a:r>
            <a:r>
              <a:rPr lang="fr-FR" sz="2400" i="1" dirty="0" smtClean="0">
                <a:solidFill>
                  <a:srgbClr val="000000"/>
                </a:solidFill>
              </a:rPr>
              <a:t>⟩ </a:t>
            </a:r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Distributed sensor-target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problems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Distributed meeting scheduling problems</a:t>
            </a:r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The performance of the algorithms:  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computational effort (</a:t>
            </a:r>
            <a:r>
              <a:rPr lang="en-US" sz="2400" i="1" dirty="0" smtClean="0">
                <a:solidFill>
                  <a:srgbClr val="0000FF"/>
                </a:solidFill>
                <a:latin typeface="Calibri" charset="0"/>
              </a:rPr>
              <a:t>#</a:t>
            </a:r>
            <a:r>
              <a:rPr lang="en-US" sz="2400" i="1" dirty="0" err="1" smtClean="0">
                <a:solidFill>
                  <a:srgbClr val="0000FF"/>
                </a:solidFill>
                <a:latin typeface="Calibri" charset="0"/>
              </a:rPr>
              <a:t>ncccs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communication load (</a:t>
            </a:r>
            <a:r>
              <a:rPr lang="en-US" sz="2400" i="1" dirty="0" smtClean="0">
                <a:latin typeface="Calibri" charset="0"/>
              </a:rPr>
              <a:t>#</a:t>
            </a:r>
            <a:r>
              <a:rPr lang="en-US" sz="2400" i="1" dirty="0" err="1" smtClean="0">
                <a:latin typeface="Calibri" charset="0"/>
              </a:rPr>
              <a:t>msgs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sparse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267928"/>
              </p:ext>
            </p:extLst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msg</a:t>
                      </a:r>
                      <a:endParaRPr lang="en-GB" sz="2400" i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130" y="5156091"/>
            <a:ext cx="46466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AFC </a:t>
            </a:r>
            <a:r>
              <a:rPr lang="en-US" sz="1800" dirty="0">
                <a:solidFill>
                  <a:srgbClr val="000000"/>
                </a:solidFill>
              </a:rPr>
              <a:t>is the less efficient 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AFC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improves </a:t>
            </a:r>
            <a:r>
              <a:rPr lang="en-US" sz="1800" dirty="0" smtClean="0">
                <a:solidFill>
                  <a:srgbClr val="000000"/>
                </a:solidFill>
              </a:rPr>
              <a:t>AFC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AFC</a:t>
            </a:r>
            <a:r>
              <a:rPr lang="en-US" sz="1800" dirty="0">
                <a:solidFill>
                  <a:srgbClr val="000000"/>
                </a:solidFill>
              </a:rPr>
              <a:t>-tree takes advantage of the pseudo-</a:t>
            </a:r>
            <a:r>
              <a:rPr lang="en-US" sz="1800" dirty="0" smtClean="0">
                <a:solidFill>
                  <a:srgbClr val="000000"/>
                </a:solidFill>
              </a:rPr>
              <a:t>tree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22850" y="5218942"/>
            <a:ext cx="4308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AFC dramatically deteriorates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AFC</a:t>
            </a:r>
            <a:r>
              <a:rPr lang="en-US" sz="1800" dirty="0">
                <a:solidFill>
                  <a:srgbClr val="000000"/>
                </a:solidFill>
              </a:rPr>
              <a:t>-tree has the smallest communication </a:t>
            </a:r>
            <a:r>
              <a:rPr lang="en-US" sz="1800" dirty="0" smtClean="0">
                <a:solidFill>
                  <a:srgbClr val="000000"/>
                </a:solidFill>
              </a:rPr>
              <a:t>load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Image 4" descr="ncc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 descr="ms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1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dense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83987"/>
              </p:ext>
            </p:extLst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#msg</a:t>
                      </a:r>
                      <a:endParaRPr lang="en-GB" sz="2400" i="1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732" y="540344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ABT </a:t>
            </a:r>
            <a:r>
              <a:rPr lang="en-US" sz="1800" dirty="0">
                <a:solidFill>
                  <a:srgbClr val="000000"/>
                </a:solidFill>
              </a:rPr>
              <a:t>dramatically deteriorates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5265272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AFC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and AFC-tree outperform </a:t>
            </a:r>
            <a:r>
              <a:rPr lang="en-US" sz="1800" dirty="0" smtClean="0">
                <a:solidFill>
                  <a:srgbClr val="000000"/>
                </a:solidFill>
              </a:rPr>
              <a:t>AFC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AFC-tree behaves like AFC-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(pseudo-tree arrangement=a chain-tree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Image 4" descr="ncc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 descr="ms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6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 Summary</a:t>
            </a:r>
            <a:endParaRPr lang="en-US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9100" y="1427482"/>
            <a:ext cx="8229600" cy="46481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AFC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ng</a:t>
            </a:r>
            <a:r>
              <a:rPr lang="en-US" sz="2800" dirty="0">
                <a:solidFill>
                  <a:srgbClr val="000000"/>
                </a:solidFill>
              </a:rPr>
              <a:t> is always better than </a:t>
            </a:r>
            <a:r>
              <a:rPr lang="en-US" sz="2800" dirty="0" smtClean="0">
                <a:solidFill>
                  <a:srgbClr val="000000"/>
                </a:solidFill>
              </a:rPr>
              <a:t>AFC (#</a:t>
            </a:r>
            <a:r>
              <a:rPr lang="en-US" sz="2800" dirty="0" err="1" smtClean="0">
                <a:solidFill>
                  <a:srgbClr val="000000"/>
                </a:solidFill>
              </a:rPr>
              <a:t>ncccs</a:t>
            </a:r>
            <a:r>
              <a:rPr lang="en-US" sz="2800" dirty="0" smtClean="0">
                <a:solidFill>
                  <a:srgbClr val="000000"/>
                </a:solidFill>
              </a:rPr>
              <a:t> and #</a:t>
            </a:r>
            <a:r>
              <a:rPr lang="en-US" sz="2800" dirty="0" err="1" smtClean="0">
                <a:solidFill>
                  <a:srgbClr val="000000"/>
                </a:solidFill>
              </a:rPr>
              <a:t>msg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AFC-tree is almost always better than or equivalent to AFC-</a:t>
            </a:r>
            <a:r>
              <a:rPr lang="en-US" sz="2800" dirty="0" err="1" smtClean="0">
                <a:solidFill>
                  <a:srgbClr val="000000"/>
                </a:solidFill>
              </a:rPr>
              <a:t>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Sparse </a:t>
            </a:r>
            <a:r>
              <a:rPr lang="en-US" sz="2800" dirty="0" smtClean="0">
                <a:solidFill>
                  <a:srgbClr val="000000"/>
                </a:solidFill>
              </a:rPr>
              <a:t>graphs: </a:t>
            </a:r>
            <a:r>
              <a:rPr lang="en-US" sz="2800" dirty="0">
                <a:solidFill>
                  <a:srgbClr val="000000"/>
                </a:solidFill>
              </a:rPr>
              <a:t>AFC-tree benefits from </a:t>
            </a:r>
            <a:r>
              <a:rPr lang="en-US" sz="2800" dirty="0" smtClean="0">
                <a:solidFill>
                  <a:srgbClr val="000000"/>
                </a:solidFill>
              </a:rPr>
              <a:t>the structure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Dense graphs: AFC-tree runs on a chain-tree pseudo-tree and thus mimics AFC-</a:t>
            </a:r>
            <a:r>
              <a:rPr lang="en-US" sz="2800" dirty="0" err="1" smtClean="0">
                <a:solidFill>
                  <a:srgbClr val="000000"/>
                </a:solidFill>
              </a:rPr>
              <a:t>ng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ABT suffers from too much </a:t>
            </a:r>
            <a:r>
              <a:rPr lang="en-US" sz="2800" dirty="0" smtClean="0">
                <a:solidFill>
                  <a:srgbClr val="000000"/>
                </a:solidFill>
              </a:rPr>
              <a:t>asynchronism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  <a:r>
              <a:rPr lang="en-US" sz="2800" dirty="0" smtClean="0">
                <a:solidFill>
                  <a:srgbClr val="000000"/>
                </a:solidFill>
              </a:rPr>
              <a:t> AFC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</a:rPr>
              <a:t>ng</a:t>
            </a:r>
            <a:r>
              <a:rPr lang="en-US" sz="2800" dirty="0" smtClean="0">
                <a:solidFill>
                  <a:srgbClr val="000000"/>
                </a:solidFill>
              </a:rPr>
              <a:t> seems to be the right compromise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59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Background: CSP 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/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FF"/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perspectives</a:t>
            </a:r>
          </a:p>
        </p:txBody>
      </p:sp>
      <p:sp>
        <p:nvSpPr>
          <p:cNvPr id="56324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9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Maintaining Arc Consistency Asynchronously </a:t>
            </a:r>
            <a:b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in Synchronous Search (MACA)</a:t>
            </a:r>
            <a:endParaRPr lang="en-US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5" name="Espace réservé du contenu 1"/>
          <p:cNvSpPr txBox="1">
            <a:spLocks/>
          </p:cNvSpPr>
          <p:nvPr/>
        </p:nvSpPr>
        <p:spPr>
          <a:xfrm>
            <a:off x="419100" y="2043248"/>
            <a:ext cx="7975600" cy="40781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Instead of maintaining FC as in AFC-</a:t>
            </a:r>
            <a:r>
              <a:rPr lang="en-US" sz="2800" dirty="0" err="1" smtClean="0">
                <a:solidFill>
                  <a:srgbClr val="000000"/>
                </a:solidFill>
              </a:rPr>
              <a:t>ng</a:t>
            </a:r>
            <a:r>
              <a:rPr lang="en-US" sz="2800" dirty="0" smtClean="0">
                <a:solidFill>
                  <a:srgbClr val="000000"/>
                </a:solidFill>
              </a:rPr>
              <a:t> we propose to Maintain AC.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MAC </a:t>
            </a:r>
            <a:r>
              <a:rPr lang="en-US" sz="2800" dirty="0">
                <a:solidFill>
                  <a:srgbClr val="FF0000"/>
                </a:solidFill>
              </a:rPr>
              <a:t>checks also the constraints relating future variables to each </a:t>
            </a:r>
            <a:r>
              <a:rPr lang="en-US" sz="2800" dirty="0" smtClean="0">
                <a:solidFill>
                  <a:srgbClr val="FF0000"/>
                </a:solidFill>
              </a:rPr>
              <a:t>other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MACA-del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using del messages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</a:rPr>
              <a:t>MACA-not</a:t>
            </a:r>
            <a:r>
              <a:rPr lang="en-US" sz="2800" dirty="0">
                <a:solidFill>
                  <a:srgbClr val="000000"/>
                </a:solidFill>
              </a:rPr>
              <a:t>: without additional kind of </a:t>
            </a:r>
            <a:r>
              <a:rPr lang="en-US" sz="2800" dirty="0" smtClean="0">
                <a:solidFill>
                  <a:srgbClr val="000000"/>
                </a:solidFill>
              </a:rPr>
              <a:t>message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4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4599"/>
            <a:ext cx="9144000" cy="10657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Local Constraint Network</a:t>
            </a:r>
            <a:endParaRPr lang="en-US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0" y="1702219"/>
            <a:ext cx="2467109" cy="2464993"/>
            <a:chOff x="0" y="1702219"/>
            <a:chExt cx="2467109" cy="2464993"/>
          </a:xfrm>
        </p:grpSpPr>
        <p:sp>
          <p:nvSpPr>
            <p:cNvPr id="48" name="Rectangle 47"/>
            <p:cNvSpPr/>
            <p:nvPr/>
          </p:nvSpPr>
          <p:spPr>
            <a:xfrm>
              <a:off x="0" y="1816732"/>
              <a:ext cx="2467109" cy="235048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2000"/>
              </a:schemeClr>
            </a:solidFill>
            <a:ln w="38100" cmpd="sng">
              <a:prstDash val="lg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509591" y="3167950"/>
              <a:ext cx="647700" cy="576261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413" y="1702219"/>
              <a:ext cx="5620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>
                  <a:solidFill>
                    <a:srgbClr val="03290D"/>
                  </a:solidFill>
                </a:rPr>
                <a:t>A</a:t>
              </a:r>
              <a:r>
                <a:rPr lang="en-US" sz="3200" i="1" baseline="-25000" dirty="0" err="1" smtClean="0">
                  <a:solidFill>
                    <a:srgbClr val="03290D"/>
                  </a:solidFill>
                </a:rPr>
                <a:t>j</a:t>
              </a:r>
              <a:endParaRPr lang="en-US" sz="3200" i="1" baseline="-25000" dirty="0">
                <a:solidFill>
                  <a:srgbClr val="03290D"/>
                </a:solidFill>
              </a:endParaRP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2934254" y="1723225"/>
            <a:ext cx="3386803" cy="2437579"/>
            <a:chOff x="2934254" y="1723225"/>
            <a:chExt cx="3386803" cy="2437579"/>
          </a:xfrm>
        </p:grpSpPr>
        <p:sp>
          <p:nvSpPr>
            <p:cNvPr id="13" name="Rectangle 12"/>
            <p:cNvSpPr/>
            <p:nvPr/>
          </p:nvSpPr>
          <p:spPr>
            <a:xfrm>
              <a:off x="2934254" y="1810324"/>
              <a:ext cx="3386803" cy="235048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2000"/>
              </a:schemeClr>
            </a:solidFill>
            <a:ln w="38100" cmpd="sng">
              <a:prstDash val="lg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242279" y="3147252"/>
              <a:ext cx="649289" cy="576262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336401" y="1723225"/>
              <a:ext cx="55934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3290D"/>
                  </a:solidFill>
                </a:rPr>
                <a:t>A</a:t>
              </a:r>
              <a:r>
                <a:rPr lang="en-US" sz="3200" i="1" baseline="-25000" dirty="0">
                  <a:solidFill>
                    <a:srgbClr val="03290D"/>
                  </a:solidFill>
                </a:rPr>
                <a:t>i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6759005" y="1715033"/>
            <a:ext cx="2384995" cy="2429388"/>
            <a:chOff x="6759005" y="1715033"/>
            <a:chExt cx="2384995" cy="2429388"/>
          </a:xfrm>
        </p:grpSpPr>
        <p:sp>
          <p:nvSpPr>
            <p:cNvPr id="49" name="Rectangle 48"/>
            <p:cNvSpPr/>
            <p:nvPr/>
          </p:nvSpPr>
          <p:spPr>
            <a:xfrm>
              <a:off x="6759005" y="1793941"/>
              <a:ext cx="2384995" cy="235048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2000"/>
              </a:schemeClr>
            </a:solidFill>
            <a:ln w="38100" cmpd="sng">
              <a:prstDash val="lg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8127086" y="3138747"/>
              <a:ext cx="647700" cy="576261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182166" y="1715033"/>
              <a:ext cx="6209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>
                  <a:solidFill>
                    <a:srgbClr val="03290D"/>
                  </a:solidFill>
                </a:rPr>
                <a:t>A</a:t>
              </a:r>
              <a:r>
                <a:rPr lang="en-US" sz="3200" i="1" baseline="-25000" dirty="0" err="1">
                  <a:solidFill>
                    <a:srgbClr val="03290D"/>
                  </a:solidFill>
                </a:rPr>
                <a:t>k</a:t>
              </a:r>
              <a:endParaRPr lang="en-US" sz="3200" i="1" baseline="-25000" dirty="0">
                <a:solidFill>
                  <a:srgbClr val="03290D"/>
                </a:solidFill>
              </a:endParaRP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3145456" y="3146945"/>
            <a:ext cx="1096823" cy="576261"/>
            <a:chOff x="3145456" y="3628712"/>
            <a:chExt cx="1096823" cy="576261"/>
          </a:xfrm>
          <a:solidFill>
            <a:srgbClr val="FFFFFF"/>
          </a:solidFill>
        </p:grpSpPr>
        <p:sp>
          <p:nvSpPr>
            <p:cNvPr id="11" name="Ellipse 10"/>
            <p:cNvSpPr/>
            <p:nvPr/>
          </p:nvSpPr>
          <p:spPr bwMode="auto">
            <a:xfrm>
              <a:off x="3145456" y="3628712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Connecteur droit 16"/>
            <p:cNvCxnSpPr>
              <a:stCxn id="11" idx="6"/>
              <a:endCxn id="7" idx="2"/>
            </p:cNvCxnSpPr>
            <p:nvPr/>
          </p:nvCxnSpPr>
          <p:spPr>
            <a:xfrm>
              <a:off x="3793157" y="3916843"/>
              <a:ext cx="449122" cy="3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r 58"/>
          <p:cNvGrpSpPr/>
          <p:nvPr/>
        </p:nvGrpSpPr>
        <p:grpSpPr>
          <a:xfrm>
            <a:off x="4891568" y="3161540"/>
            <a:ext cx="1132336" cy="576261"/>
            <a:chOff x="4891568" y="3643307"/>
            <a:chExt cx="1132336" cy="576261"/>
          </a:xfrm>
          <a:solidFill>
            <a:srgbClr val="FFFFFF"/>
          </a:solidFill>
        </p:grpSpPr>
        <p:sp>
          <p:nvSpPr>
            <p:cNvPr id="10" name="Ellipse 9"/>
            <p:cNvSpPr/>
            <p:nvPr/>
          </p:nvSpPr>
          <p:spPr bwMode="auto">
            <a:xfrm>
              <a:off x="5376203" y="364330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Connecteur droit 51"/>
            <p:cNvCxnSpPr>
              <a:stCxn id="7" idx="6"/>
              <a:endCxn id="10" idx="2"/>
            </p:cNvCxnSpPr>
            <p:nvPr/>
          </p:nvCxnSpPr>
          <p:spPr>
            <a:xfrm>
              <a:off x="4891568" y="3917150"/>
              <a:ext cx="484635" cy="14288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ZoneTexte 69"/>
          <p:cNvSpPr txBox="1"/>
          <p:nvPr/>
        </p:nvSpPr>
        <p:spPr>
          <a:xfrm>
            <a:off x="2304401" y="1075525"/>
            <a:ext cx="495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3290D"/>
                </a:solidFill>
              </a:rPr>
              <a:t>CSP(</a:t>
            </a:r>
            <a:r>
              <a:rPr lang="en-US" sz="2800" i="1" dirty="0" err="1" smtClean="0">
                <a:solidFill>
                  <a:srgbClr val="03290D"/>
                </a:solidFill>
              </a:rPr>
              <a:t>i</a:t>
            </a:r>
            <a:r>
              <a:rPr lang="en-US" sz="2800" i="1" dirty="0" smtClean="0">
                <a:solidFill>
                  <a:srgbClr val="03290D"/>
                </a:solidFill>
              </a:rPr>
              <a:t>): local constraint network?</a:t>
            </a:r>
            <a:endParaRPr lang="en-US" sz="2800" i="1" baseline="-25000" dirty="0">
              <a:solidFill>
                <a:srgbClr val="03290D"/>
              </a:solidFill>
            </a:endParaRPr>
          </a:p>
        </p:txBody>
      </p:sp>
      <p:grpSp>
        <p:nvGrpSpPr>
          <p:cNvPr id="54275" name="Grouper 54274"/>
          <p:cNvGrpSpPr/>
          <p:nvPr/>
        </p:nvGrpSpPr>
        <p:grpSpPr>
          <a:xfrm>
            <a:off x="3151818" y="3146948"/>
            <a:ext cx="2878448" cy="590856"/>
            <a:chOff x="3297856" y="3299345"/>
            <a:chExt cx="2878448" cy="590856"/>
          </a:xfrm>
          <a:solidFill>
            <a:srgbClr val="FFFFFF"/>
          </a:solidFill>
        </p:grpSpPr>
        <p:grpSp>
          <p:nvGrpSpPr>
            <p:cNvPr id="72" name="Grouper 71"/>
            <p:cNvGrpSpPr/>
            <p:nvPr/>
          </p:nvGrpSpPr>
          <p:grpSpPr>
            <a:xfrm>
              <a:off x="3297856" y="3299345"/>
              <a:ext cx="1096823" cy="576261"/>
              <a:chOff x="3145456" y="3628712"/>
              <a:chExt cx="1096823" cy="576261"/>
            </a:xfrm>
            <a:grpFill/>
          </p:grpSpPr>
          <p:cxnSp>
            <p:nvCxnSpPr>
              <p:cNvPr id="74" name="Connecteur droit 73"/>
              <p:cNvCxnSpPr>
                <a:stCxn id="73" idx="6"/>
                <a:endCxn id="71" idx="2"/>
              </p:cNvCxnSpPr>
              <p:nvPr/>
            </p:nvCxnSpPr>
            <p:spPr>
              <a:xfrm>
                <a:off x="3793157" y="3916843"/>
                <a:ext cx="449122" cy="307"/>
              </a:xfrm>
              <a:prstGeom prst="line">
                <a:avLst/>
              </a:prstGeom>
              <a:grpFill/>
              <a:ln w="571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Ellipse 72"/>
              <p:cNvSpPr/>
              <p:nvPr/>
            </p:nvSpPr>
            <p:spPr bwMode="auto">
              <a:xfrm>
                <a:off x="3145456" y="3628712"/>
                <a:ext cx="647701" cy="576261"/>
              </a:xfrm>
              <a:prstGeom prst="ellipse">
                <a:avLst/>
              </a:prstGeom>
              <a:grpFill/>
              <a:ln w="57150" cmpd="sng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j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" name="Grouper 74"/>
            <p:cNvGrpSpPr/>
            <p:nvPr/>
          </p:nvGrpSpPr>
          <p:grpSpPr>
            <a:xfrm>
              <a:off x="5043968" y="3313940"/>
              <a:ext cx="1132336" cy="576261"/>
              <a:chOff x="4891568" y="3643307"/>
              <a:chExt cx="1132336" cy="576261"/>
            </a:xfrm>
            <a:grpFill/>
          </p:grpSpPr>
          <p:cxnSp>
            <p:nvCxnSpPr>
              <p:cNvPr id="77" name="Connecteur droit 76"/>
              <p:cNvCxnSpPr>
                <a:stCxn id="71" idx="6"/>
                <a:endCxn id="76" idx="2"/>
              </p:cNvCxnSpPr>
              <p:nvPr/>
            </p:nvCxnSpPr>
            <p:spPr>
              <a:xfrm>
                <a:off x="4891568" y="3917150"/>
                <a:ext cx="484635" cy="14288"/>
              </a:xfrm>
              <a:prstGeom prst="line">
                <a:avLst/>
              </a:prstGeom>
              <a:grpFill/>
              <a:ln w="571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75"/>
              <p:cNvSpPr/>
              <p:nvPr/>
            </p:nvSpPr>
            <p:spPr bwMode="auto">
              <a:xfrm>
                <a:off x="5376203" y="3643307"/>
                <a:ext cx="647701" cy="576261"/>
              </a:xfrm>
              <a:prstGeom prst="ellipse">
                <a:avLst/>
              </a:prstGeom>
              <a:grpFill/>
              <a:ln w="57150" cmpd="sng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k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" name="Ellipse 70"/>
            <p:cNvSpPr/>
            <p:nvPr/>
          </p:nvSpPr>
          <p:spPr bwMode="auto">
            <a:xfrm>
              <a:off x="4394679" y="3299652"/>
              <a:ext cx="649289" cy="576262"/>
            </a:xfrm>
            <a:prstGeom prst="ellipse">
              <a:avLst/>
            </a:prstGeom>
            <a:grp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54286" name="Grouper 54285"/>
          <p:cNvGrpSpPr/>
          <p:nvPr/>
        </p:nvGrpSpPr>
        <p:grpSpPr>
          <a:xfrm>
            <a:off x="254000" y="3035300"/>
            <a:ext cx="350444" cy="901701"/>
            <a:chOff x="254000" y="3035300"/>
            <a:chExt cx="350444" cy="901701"/>
          </a:xfrm>
        </p:grpSpPr>
        <p:cxnSp>
          <p:nvCxnSpPr>
            <p:cNvPr id="79" name="Connecteur droit 78"/>
            <p:cNvCxnSpPr>
              <a:endCxn id="43" idx="1"/>
            </p:cNvCxnSpPr>
            <p:nvPr/>
          </p:nvCxnSpPr>
          <p:spPr>
            <a:xfrm>
              <a:off x="254000" y="3035300"/>
              <a:ext cx="350444" cy="217041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endCxn id="43" idx="3"/>
            </p:cNvCxnSpPr>
            <p:nvPr/>
          </p:nvCxnSpPr>
          <p:spPr>
            <a:xfrm flipV="1">
              <a:off x="279400" y="3659820"/>
              <a:ext cx="325044" cy="277181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5" name="Grouper 54284"/>
          <p:cNvGrpSpPr/>
          <p:nvPr/>
        </p:nvGrpSpPr>
        <p:grpSpPr>
          <a:xfrm>
            <a:off x="8679933" y="2895600"/>
            <a:ext cx="273567" cy="990600"/>
            <a:chOff x="8679933" y="2895600"/>
            <a:chExt cx="273567" cy="990600"/>
          </a:xfrm>
        </p:grpSpPr>
        <p:cxnSp>
          <p:nvCxnSpPr>
            <p:cNvPr id="85" name="Connecteur droit 84"/>
            <p:cNvCxnSpPr>
              <a:endCxn id="45" idx="7"/>
            </p:cNvCxnSpPr>
            <p:nvPr/>
          </p:nvCxnSpPr>
          <p:spPr>
            <a:xfrm flipH="1">
              <a:off x="8679933" y="2895600"/>
              <a:ext cx="273567" cy="32753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>
              <a:stCxn id="45" idx="5"/>
            </p:cNvCxnSpPr>
            <p:nvPr/>
          </p:nvCxnSpPr>
          <p:spPr>
            <a:xfrm>
              <a:off x="8679933" y="3630617"/>
              <a:ext cx="273567" cy="255583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46" name="Grouper 45"/>
          <p:cNvGrpSpPr/>
          <p:nvPr/>
        </p:nvGrpSpPr>
        <p:grpSpPr>
          <a:xfrm>
            <a:off x="7175725" y="2783150"/>
            <a:ext cx="1033514" cy="576261"/>
            <a:chOff x="7061425" y="3620517"/>
            <a:chExt cx="1033514" cy="576261"/>
          </a:xfrm>
          <a:solidFill>
            <a:srgbClr val="FFFFFF"/>
          </a:solidFill>
        </p:grpSpPr>
        <p:sp>
          <p:nvSpPr>
            <p:cNvPr id="47" name="Ellipse 46"/>
            <p:cNvSpPr/>
            <p:nvPr/>
          </p:nvSpPr>
          <p:spPr bwMode="auto">
            <a:xfrm>
              <a:off x="7061425" y="362051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1" name="Connecteur droit 60"/>
            <p:cNvCxnSpPr>
              <a:stCxn id="47" idx="6"/>
            </p:cNvCxnSpPr>
            <p:nvPr/>
          </p:nvCxnSpPr>
          <p:spPr>
            <a:xfrm>
              <a:off x="7709126" y="3908648"/>
              <a:ext cx="385813" cy="15185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r 61"/>
          <p:cNvGrpSpPr/>
          <p:nvPr/>
        </p:nvGrpSpPr>
        <p:grpSpPr>
          <a:xfrm>
            <a:off x="7175725" y="3456250"/>
            <a:ext cx="1033514" cy="576261"/>
            <a:chOff x="7061425" y="3620517"/>
            <a:chExt cx="1033514" cy="576261"/>
          </a:xfrm>
          <a:solidFill>
            <a:srgbClr val="FFFFFF"/>
          </a:solidFill>
        </p:grpSpPr>
        <p:sp>
          <p:nvSpPr>
            <p:cNvPr id="63" name="Ellipse 62"/>
            <p:cNvSpPr/>
            <p:nvPr/>
          </p:nvSpPr>
          <p:spPr bwMode="auto">
            <a:xfrm>
              <a:off x="7061425" y="362051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cxnSp>
          <p:nvCxnSpPr>
            <p:cNvPr id="64" name="Connecteur droit 63"/>
            <p:cNvCxnSpPr>
              <a:stCxn id="63" idx="6"/>
            </p:cNvCxnSpPr>
            <p:nvPr/>
          </p:nvCxnSpPr>
          <p:spPr>
            <a:xfrm flipV="1">
              <a:off x="7709126" y="3794884"/>
              <a:ext cx="385813" cy="113764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r 64"/>
          <p:cNvGrpSpPr/>
          <p:nvPr/>
        </p:nvGrpSpPr>
        <p:grpSpPr>
          <a:xfrm>
            <a:off x="1062438" y="2786952"/>
            <a:ext cx="1116726" cy="576261"/>
            <a:chOff x="1062438" y="3256019"/>
            <a:chExt cx="1116726" cy="576261"/>
          </a:xfrm>
          <a:solidFill>
            <a:schemeClr val="bg1"/>
          </a:solidFill>
        </p:grpSpPr>
        <p:sp>
          <p:nvSpPr>
            <p:cNvPr id="66" name="Ellipse 65"/>
            <p:cNvSpPr/>
            <p:nvPr/>
          </p:nvSpPr>
          <p:spPr bwMode="auto">
            <a:xfrm>
              <a:off x="1531463" y="3256019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smtClean="0">
                  <a:solidFill>
                    <a:srgbClr val="000000"/>
                  </a:solidFill>
                </a:rPr>
                <a:t>i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7" name="Connecteur droit 66"/>
            <p:cNvCxnSpPr>
              <a:endCxn id="66" idx="2"/>
            </p:cNvCxnSpPr>
            <p:nvPr/>
          </p:nvCxnSpPr>
          <p:spPr>
            <a:xfrm flipV="1">
              <a:off x="1062438" y="3544150"/>
              <a:ext cx="469025" cy="202658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llipse 67"/>
          <p:cNvSpPr/>
          <p:nvPr/>
        </p:nvSpPr>
        <p:spPr bwMode="auto">
          <a:xfrm>
            <a:off x="1531463" y="3523552"/>
            <a:ext cx="647701" cy="576261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cxnSp>
        <p:nvCxnSpPr>
          <p:cNvPr id="69" name="Connecteur droit 68"/>
          <p:cNvCxnSpPr>
            <a:endCxn id="68" idx="2"/>
          </p:cNvCxnSpPr>
          <p:nvPr/>
        </p:nvCxnSpPr>
        <p:spPr>
          <a:xfrm>
            <a:off x="1062438" y="3672520"/>
            <a:ext cx="469025" cy="139163"/>
          </a:xfrm>
          <a:prstGeom prst="line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11"/>
          <p:cNvGrpSpPr/>
          <p:nvPr/>
        </p:nvGrpSpPr>
        <p:grpSpPr>
          <a:xfrm>
            <a:off x="817505" y="2672033"/>
            <a:ext cx="7672446" cy="488501"/>
            <a:chOff x="933451" y="3153800"/>
            <a:chExt cx="7556499" cy="488501"/>
          </a:xfrm>
        </p:grpSpPr>
        <p:sp>
          <p:nvSpPr>
            <p:cNvPr id="39" name="Forme libre 38"/>
            <p:cNvSpPr/>
            <p:nvPr/>
          </p:nvSpPr>
          <p:spPr bwMode="auto">
            <a:xfrm>
              <a:off x="933451" y="3189942"/>
              <a:ext cx="3683000" cy="452359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  <a:gd name="connsiteX0" fmla="*/ 0 w 1159771"/>
                <a:gd name="connsiteY0" fmla="*/ 298465 h 298465"/>
                <a:gd name="connsiteX1" fmla="*/ 80389 w 1159771"/>
                <a:gd name="connsiteY1" fmla="*/ 84886 h 298465"/>
                <a:gd name="connsiteX2" fmla="*/ 246448 w 1159771"/>
                <a:gd name="connsiteY2" fmla="*/ 6314 h 298465"/>
                <a:gd name="connsiteX3" fmla="*/ 558120 w 1159771"/>
                <a:gd name="connsiteY3" fmla="*/ 457 h 298465"/>
                <a:gd name="connsiteX4" fmla="*/ 834708 w 1159771"/>
                <a:gd name="connsiteY4" fmla="*/ 2343 h 298465"/>
                <a:gd name="connsiteX5" fmla="*/ 1078139 w 1159771"/>
                <a:gd name="connsiteY5" fmla="*/ 83989 h 298465"/>
                <a:gd name="connsiteX6" fmla="*/ 1159771 w 1159771"/>
                <a:gd name="connsiteY6" fmla="*/ 288592 h 298465"/>
                <a:gd name="connsiteX0" fmla="*/ 0 w 1159771"/>
                <a:gd name="connsiteY0" fmla="*/ 304327 h 304327"/>
                <a:gd name="connsiteX1" fmla="*/ 80389 w 1159771"/>
                <a:gd name="connsiteY1" fmla="*/ 90748 h 304327"/>
                <a:gd name="connsiteX2" fmla="*/ 246448 w 1159771"/>
                <a:gd name="connsiteY2" fmla="*/ 12176 h 304327"/>
                <a:gd name="connsiteX3" fmla="*/ 834708 w 1159771"/>
                <a:gd name="connsiteY3" fmla="*/ 8205 h 304327"/>
                <a:gd name="connsiteX4" fmla="*/ 1078139 w 1159771"/>
                <a:gd name="connsiteY4" fmla="*/ 89851 h 304327"/>
                <a:gd name="connsiteX5" fmla="*/ 1159771 w 1159771"/>
                <a:gd name="connsiteY5" fmla="*/ 294454 h 304327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4708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8720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299508 h 299508"/>
                <a:gd name="connsiteX1" fmla="*/ 80389 w 1159771"/>
                <a:gd name="connsiteY1" fmla="*/ 85929 h 299508"/>
                <a:gd name="connsiteX2" fmla="*/ 328698 w 1159771"/>
                <a:gd name="connsiteY2" fmla="*/ 102 h 299508"/>
                <a:gd name="connsiteX3" fmla="*/ 838720 w 1159771"/>
                <a:gd name="connsiteY3" fmla="*/ 3386 h 299508"/>
                <a:gd name="connsiteX4" fmla="*/ 1078139 w 1159771"/>
                <a:gd name="connsiteY4" fmla="*/ 85032 h 299508"/>
                <a:gd name="connsiteX5" fmla="*/ 1159771 w 1159771"/>
                <a:gd name="connsiteY5" fmla="*/ 289635 h 299508"/>
                <a:gd name="connsiteX0" fmla="*/ 0 w 1159771"/>
                <a:gd name="connsiteY0" fmla="*/ 305175 h 305175"/>
                <a:gd name="connsiteX1" fmla="*/ 80389 w 1159771"/>
                <a:gd name="connsiteY1" fmla="*/ 91596 h 305175"/>
                <a:gd name="connsiteX2" fmla="*/ 328698 w 1159771"/>
                <a:gd name="connsiteY2" fmla="*/ 5769 h 305175"/>
                <a:gd name="connsiteX3" fmla="*/ 838720 w 1159771"/>
                <a:gd name="connsiteY3" fmla="*/ 5425 h 305175"/>
                <a:gd name="connsiteX4" fmla="*/ 1078139 w 1159771"/>
                <a:gd name="connsiteY4" fmla="*/ 90699 h 305175"/>
                <a:gd name="connsiteX5" fmla="*/ 1159771 w 1159771"/>
                <a:gd name="connsiteY5" fmla="*/ 295302 h 305175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306070 h 306070"/>
                <a:gd name="connsiteX1" fmla="*/ 112487 w 1159771"/>
                <a:gd name="connsiteY1" fmla="*/ 94304 h 306070"/>
                <a:gd name="connsiteX2" fmla="*/ 328698 w 1159771"/>
                <a:gd name="connsiteY2" fmla="*/ 6664 h 306070"/>
                <a:gd name="connsiteX3" fmla="*/ 760482 w 1159771"/>
                <a:gd name="connsiteY3" fmla="*/ 6320 h 306070"/>
                <a:gd name="connsiteX4" fmla="*/ 1040023 w 1159771"/>
                <a:gd name="connsiteY4" fmla="*/ 86153 h 306070"/>
                <a:gd name="connsiteX5" fmla="*/ 1159771 w 1159771"/>
                <a:gd name="connsiteY5" fmla="*/ 296197 h 306070"/>
                <a:gd name="connsiteX0" fmla="*/ 0 w 1159771"/>
                <a:gd name="connsiteY0" fmla="*/ 302498 h 302498"/>
                <a:gd name="connsiteX1" fmla="*/ 112487 w 1159771"/>
                <a:gd name="connsiteY1" fmla="*/ 90732 h 302498"/>
                <a:gd name="connsiteX2" fmla="*/ 336723 w 1159771"/>
                <a:gd name="connsiteY2" fmla="*/ 8533 h 302498"/>
                <a:gd name="connsiteX3" fmla="*/ 760482 w 1159771"/>
                <a:gd name="connsiteY3" fmla="*/ 2748 h 302498"/>
                <a:gd name="connsiteX4" fmla="*/ 1040023 w 1159771"/>
                <a:gd name="connsiteY4" fmla="*/ 82581 h 302498"/>
                <a:gd name="connsiteX5" fmla="*/ 1159771 w 1159771"/>
                <a:gd name="connsiteY5" fmla="*/ 292625 h 302498"/>
                <a:gd name="connsiteX0" fmla="*/ 0 w 1159771"/>
                <a:gd name="connsiteY0" fmla="*/ 299761 h 299761"/>
                <a:gd name="connsiteX1" fmla="*/ 112487 w 1159771"/>
                <a:gd name="connsiteY1" fmla="*/ 87995 h 299761"/>
                <a:gd name="connsiteX2" fmla="*/ 336723 w 1159771"/>
                <a:gd name="connsiteY2" fmla="*/ 5796 h 299761"/>
                <a:gd name="connsiteX3" fmla="*/ 760482 w 1159771"/>
                <a:gd name="connsiteY3" fmla="*/ 11 h 299761"/>
                <a:gd name="connsiteX4" fmla="*/ 1040023 w 1159771"/>
                <a:gd name="connsiteY4" fmla="*/ 79844 h 299761"/>
                <a:gd name="connsiteX5" fmla="*/ 1159771 w 1159771"/>
                <a:gd name="connsiteY5" fmla="*/ 289888 h 299761"/>
                <a:gd name="connsiteX0" fmla="*/ 0 w 1159771"/>
                <a:gd name="connsiteY0" fmla="*/ 303241 h 303241"/>
                <a:gd name="connsiteX1" fmla="*/ 104463 w 1159771"/>
                <a:gd name="connsiteY1" fmla="*/ 102357 h 303241"/>
                <a:gd name="connsiteX2" fmla="*/ 336723 w 1159771"/>
                <a:gd name="connsiteY2" fmla="*/ 9276 h 303241"/>
                <a:gd name="connsiteX3" fmla="*/ 760482 w 1159771"/>
                <a:gd name="connsiteY3" fmla="*/ 3491 h 303241"/>
                <a:gd name="connsiteX4" fmla="*/ 1040023 w 1159771"/>
                <a:gd name="connsiteY4" fmla="*/ 83324 h 303241"/>
                <a:gd name="connsiteX5" fmla="*/ 1159771 w 1159771"/>
                <a:gd name="connsiteY5" fmla="*/ 293368 h 303241"/>
                <a:gd name="connsiteX0" fmla="*/ 0 w 1159771"/>
                <a:gd name="connsiteY0" fmla="*/ 305192 h 305192"/>
                <a:gd name="connsiteX1" fmla="*/ 104463 w 1159771"/>
                <a:gd name="connsiteY1" fmla="*/ 104308 h 305192"/>
                <a:gd name="connsiteX2" fmla="*/ 336723 w 1159771"/>
                <a:gd name="connsiteY2" fmla="*/ 11227 h 305192"/>
                <a:gd name="connsiteX3" fmla="*/ 768507 w 1159771"/>
                <a:gd name="connsiteY3" fmla="*/ 1814 h 305192"/>
                <a:gd name="connsiteX4" fmla="*/ 1040023 w 1159771"/>
                <a:gd name="connsiteY4" fmla="*/ 85275 h 305192"/>
                <a:gd name="connsiteX5" fmla="*/ 1159771 w 1159771"/>
                <a:gd name="connsiteY5" fmla="*/ 295319 h 3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771" h="305192">
                  <a:moveTo>
                    <a:pt x="0" y="305192"/>
                  </a:moveTo>
                  <a:cubicBezTo>
                    <a:pt x="464" y="211070"/>
                    <a:pt x="65195" y="154210"/>
                    <a:pt x="104463" y="104308"/>
                  </a:cubicBezTo>
                  <a:cubicBezTo>
                    <a:pt x="156117" y="60718"/>
                    <a:pt x="226049" y="28309"/>
                    <a:pt x="336723" y="11227"/>
                  </a:cubicBezTo>
                  <a:cubicBezTo>
                    <a:pt x="447397" y="-5855"/>
                    <a:pt x="443325" y="1565"/>
                    <a:pt x="768507" y="1814"/>
                  </a:cubicBezTo>
                  <a:cubicBezTo>
                    <a:pt x="848797" y="2273"/>
                    <a:pt x="992226" y="28633"/>
                    <a:pt x="1040023" y="85275"/>
                  </a:cubicBezTo>
                  <a:cubicBezTo>
                    <a:pt x="1075842" y="111387"/>
                    <a:pt x="1147229" y="177436"/>
                    <a:pt x="1159771" y="295319"/>
                  </a:cubicBezTo>
                </a:path>
              </a:pathLst>
            </a:custGeom>
            <a:ln w="57150" cmpd="sng">
              <a:solidFill>
                <a:srgbClr val="000000"/>
              </a:solidFill>
              <a:prstDash val="soli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  <p:sp>
          <p:nvSpPr>
            <p:cNvPr id="41" name="Forme libre 40"/>
            <p:cNvSpPr/>
            <p:nvPr/>
          </p:nvSpPr>
          <p:spPr bwMode="auto">
            <a:xfrm>
              <a:off x="4611456" y="3153800"/>
              <a:ext cx="3878494" cy="472650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  <a:gd name="connsiteX0" fmla="*/ 0 w 1159771"/>
                <a:gd name="connsiteY0" fmla="*/ 298465 h 298465"/>
                <a:gd name="connsiteX1" fmla="*/ 80389 w 1159771"/>
                <a:gd name="connsiteY1" fmla="*/ 84886 h 298465"/>
                <a:gd name="connsiteX2" fmla="*/ 246448 w 1159771"/>
                <a:gd name="connsiteY2" fmla="*/ 6314 h 298465"/>
                <a:gd name="connsiteX3" fmla="*/ 558120 w 1159771"/>
                <a:gd name="connsiteY3" fmla="*/ 457 h 298465"/>
                <a:gd name="connsiteX4" fmla="*/ 834708 w 1159771"/>
                <a:gd name="connsiteY4" fmla="*/ 2343 h 298465"/>
                <a:gd name="connsiteX5" fmla="*/ 1078139 w 1159771"/>
                <a:gd name="connsiteY5" fmla="*/ 83989 h 298465"/>
                <a:gd name="connsiteX6" fmla="*/ 1159771 w 1159771"/>
                <a:gd name="connsiteY6" fmla="*/ 288592 h 298465"/>
                <a:gd name="connsiteX0" fmla="*/ 0 w 1159771"/>
                <a:gd name="connsiteY0" fmla="*/ 304327 h 304327"/>
                <a:gd name="connsiteX1" fmla="*/ 80389 w 1159771"/>
                <a:gd name="connsiteY1" fmla="*/ 90748 h 304327"/>
                <a:gd name="connsiteX2" fmla="*/ 246448 w 1159771"/>
                <a:gd name="connsiteY2" fmla="*/ 12176 h 304327"/>
                <a:gd name="connsiteX3" fmla="*/ 834708 w 1159771"/>
                <a:gd name="connsiteY3" fmla="*/ 8205 h 304327"/>
                <a:gd name="connsiteX4" fmla="*/ 1078139 w 1159771"/>
                <a:gd name="connsiteY4" fmla="*/ 89851 h 304327"/>
                <a:gd name="connsiteX5" fmla="*/ 1159771 w 1159771"/>
                <a:gd name="connsiteY5" fmla="*/ 294454 h 304327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4708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8720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299508 h 299508"/>
                <a:gd name="connsiteX1" fmla="*/ 80389 w 1159771"/>
                <a:gd name="connsiteY1" fmla="*/ 85929 h 299508"/>
                <a:gd name="connsiteX2" fmla="*/ 328698 w 1159771"/>
                <a:gd name="connsiteY2" fmla="*/ 102 h 299508"/>
                <a:gd name="connsiteX3" fmla="*/ 838720 w 1159771"/>
                <a:gd name="connsiteY3" fmla="*/ 3386 h 299508"/>
                <a:gd name="connsiteX4" fmla="*/ 1078139 w 1159771"/>
                <a:gd name="connsiteY4" fmla="*/ 85032 h 299508"/>
                <a:gd name="connsiteX5" fmla="*/ 1159771 w 1159771"/>
                <a:gd name="connsiteY5" fmla="*/ 289635 h 299508"/>
                <a:gd name="connsiteX0" fmla="*/ 0 w 1159771"/>
                <a:gd name="connsiteY0" fmla="*/ 305175 h 305175"/>
                <a:gd name="connsiteX1" fmla="*/ 80389 w 1159771"/>
                <a:gd name="connsiteY1" fmla="*/ 91596 h 305175"/>
                <a:gd name="connsiteX2" fmla="*/ 328698 w 1159771"/>
                <a:gd name="connsiteY2" fmla="*/ 5769 h 305175"/>
                <a:gd name="connsiteX3" fmla="*/ 838720 w 1159771"/>
                <a:gd name="connsiteY3" fmla="*/ 5425 h 305175"/>
                <a:gd name="connsiteX4" fmla="*/ 1078139 w 1159771"/>
                <a:gd name="connsiteY4" fmla="*/ 90699 h 305175"/>
                <a:gd name="connsiteX5" fmla="*/ 1159771 w 1159771"/>
                <a:gd name="connsiteY5" fmla="*/ 295302 h 305175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306070 h 306070"/>
                <a:gd name="connsiteX1" fmla="*/ 112487 w 1159771"/>
                <a:gd name="connsiteY1" fmla="*/ 94304 h 306070"/>
                <a:gd name="connsiteX2" fmla="*/ 328698 w 1159771"/>
                <a:gd name="connsiteY2" fmla="*/ 6664 h 306070"/>
                <a:gd name="connsiteX3" fmla="*/ 760482 w 1159771"/>
                <a:gd name="connsiteY3" fmla="*/ 6320 h 306070"/>
                <a:gd name="connsiteX4" fmla="*/ 1040023 w 1159771"/>
                <a:gd name="connsiteY4" fmla="*/ 86153 h 306070"/>
                <a:gd name="connsiteX5" fmla="*/ 1159771 w 1159771"/>
                <a:gd name="connsiteY5" fmla="*/ 296197 h 306070"/>
                <a:gd name="connsiteX0" fmla="*/ 0 w 1159771"/>
                <a:gd name="connsiteY0" fmla="*/ 302498 h 302498"/>
                <a:gd name="connsiteX1" fmla="*/ 112487 w 1159771"/>
                <a:gd name="connsiteY1" fmla="*/ 90732 h 302498"/>
                <a:gd name="connsiteX2" fmla="*/ 336723 w 1159771"/>
                <a:gd name="connsiteY2" fmla="*/ 8533 h 302498"/>
                <a:gd name="connsiteX3" fmla="*/ 760482 w 1159771"/>
                <a:gd name="connsiteY3" fmla="*/ 2748 h 302498"/>
                <a:gd name="connsiteX4" fmla="*/ 1040023 w 1159771"/>
                <a:gd name="connsiteY4" fmla="*/ 82581 h 302498"/>
                <a:gd name="connsiteX5" fmla="*/ 1159771 w 1159771"/>
                <a:gd name="connsiteY5" fmla="*/ 292625 h 302498"/>
                <a:gd name="connsiteX0" fmla="*/ 0 w 1159771"/>
                <a:gd name="connsiteY0" fmla="*/ 299761 h 299761"/>
                <a:gd name="connsiteX1" fmla="*/ 112487 w 1159771"/>
                <a:gd name="connsiteY1" fmla="*/ 87995 h 299761"/>
                <a:gd name="connsiteX2" fmla="*/ 336723 w 1159771"/>
                <a:gd name="connsiteY2" fmla="*/ 5796 h 299761"/>
                <a:gd name="connsiteX3" fmla="*/ 760482 w 1159771"/>
                <a:gd name="connsiteY3" fmla="*/ 11 h 299761"/>
                <a:gd name="connsiteX4" fmla="*/ 1040023 w 1159771"/>
                <a:gd name="connsiteY4" fmla="*/ 79844 h 299761"/>
                <a:gd name="connsiteX5" fmla="*/ 1159771 w 1159771"/>
                <a:gd name="connsiteY5" fmla="*/ 289888 h 299761"/>
                <a:gd name="connsiteX0" fmla="*/ 0 w 1159771"/>
                <a:gd name="connsiteY0" fmla="*/ 303241 h 303241"/>
                <a:gd name="connsiteX1" fmla="*/ 104463 w 1159771"/>
                <a:gd name="connsiteY1" fmla="*/ 102357 h 303241"/>
                <a:gd name="connsiteX2" fmla="*/ 336723 w 1159771"/>
                <a:gd name="connsiteY2" fmla="*/ 9276 h 303241"/>
                <a:gd name="connsiteX3" fmla="*/ 760482 w 1159771"/>
                <a:gd name="connsiteY3" fmla="*/ 3491 h 303241"/>
                <a:gd name="connsiteX4" fmla="*/ 1040023 w 1159771"/>
                <a:gd name="connsiteY4" fmla="*/ 83324 h 303241"/>
                <a:gd name="connsiteX5" fmla="*/ 1159771 w 1159771"/>
                <a:gd name="connsiteY5" fmla="*/ 293368 h 303241"/>
                <a:gd name="connsiteX0" fmla="*/ 0 w 1159771"/>
                <a:gd name="connsiteY0" fmla="*/ 305192 h 305192"/>
                <a:gd name="connsiteX1" fmla="*/ 104463 w 1159771"/>
                <a:gd name="connsiteY1" fmla="*/ 104308 h 305192"/>
                <a:gd name="connsiteX2" fmla="*/ 336723 w 1159771"/>
                <a:gd name="connsiteY2" fmla="*/ 11227 h 305192"/>
                <a:gd name="connsiteX3" fmla="*/ 768507 w 1159771"/>
                <a:gd name="connsiteY3" fmla="*/ 1814 h 305192"/>
                <a:gd name="connsiteX4" fmla="*/ 1040023 w 1159771"/>
                <a:gd name="connsiteY4" fmla="*/ 85275 h 305192"/>
                <a:gd name="connsiteX5" fmla="*/ 1159771 w 1159771"/>
                <a:gd name="connsiteY5" fmla="*/ 295319 h 305192"/>
                <a:gd name="connsiteX0" fmla="*/ 0 w 1161529"/>
                <a:gd name="connsiteY0" fmla="*/ 305192 h 331734"/>
                <a:gd name="connsiteX1" fmla="*/ 104463 w 1161529"/>
                <a:gd name="connsiteY1" fmla="*/ 104308 h 331734"/>
                <a:gd name="connsiteX2" fmla="*/ 336723 w 1161529"/>
                <a:gd name="connsiteY2" fmla="*/ 11227 h 331734"/>
                <a:gd name="connsiteX3" fmla="*/ 768507 w 1161529"/>
                <a:gd name="connsiteY3" fmla="*/ 1814 h 331734"/>
                <a:gd name="connsiteX4" fmla="*/ 1040023 w 1161529"/>
                <a:gd name="connsiteY4" fmla="*/ 85275 h 331734"/>
                <a:gd name="connsiteX5" fmla="*/ 1161529 w 1161529"/>
                <a:gd name="connsiteY5" fmla="*/ 331734 h 331734"/>
                <a:gd name="connsiteX0" fmla="*/ 0 w 1157914"/>
                <a:gd name="connsiteY0" fmla="*/ 305192 h 305192"/>
                <a:gd name="connsiteX1" fmla="*/ 104463 w 1157914"/>
                <a:gd name="connsiteY1" fmla="*/ 104308 h 305192"/>
                <a:gd name="connsiteX2" fmla="*/ 336723 w 1157914"/>
                <a:gd name="connsiteY2" fmla="*/ 11227 h 305192"/>
                <a:gd name="connsiteX3" fmla="*/ 768507 w 1157914"/>
                <a:gd name="connsiteY3" fmla="*/ 1814 h 305192"/>
                <a:gd name="connsiteX4" fmla="*/ 1040023 w 1157914"/>
                <a:gd name="connsiteY4" fmla="*/ 85275 h 305192"/>
                <a:gd name="connsiteX5" fmla="*/ 1157914 w 1157914"/>
                <a:gd name="connsiteY5" fmla="*/ 301745 h 305192"/>
                <a:gd name="connsiteX0" fmla="*/ 0 w 1170567"/>
                <a:gd name="connsiteY0" fmla="*/ 305192 h 318882"/>
                <a:gd name="connsiteX1" fmla="*/ 104463 w 1170567"/>
                <a:gd name="connsiteY1" fmla="*/ 104308 h 318882"/>
                <a:gd name="connsiteX2" fmla="*/ 336723 w 1170567"/>
                <a:gd name="connsiteY2" fmla="*/ 11227 h 318882"/>
                <a:gd name="connsiteX3" fmla="*/ 768507 w 1170567"/>
                <a:gd name="connsiteY3" fmla="*/ 1814 h 318882"/>
                <a:gd name="connsiteX4" fmla="*/ 1040023 w 1170567"/>
                <a:gd name="connsiteY4" fmla="*/ 85275 h 318882"/>
                <a:gd name="connsiteX5" fmla="*/ 1170567 w 1170567"/>
                <a:gd name="connsiteY5" fmla="*/ 318882 h 318882"/>
                <a:gd name="connsiteX0" fmla="*/ 0 w 1170567"/>
                <a:gd name="connsiteY0" fmla="*/ 290198 h 318882"/>
                <a:gd name="connsiteX1" fmla="*/ 104463 w 1170567"/>
                <a:gd name="connsiteY1" fmla="*/ 104308 h 318882"/>
                <a:gd name="connsiteX2" fmla="*/ 336723 w 1170567"/>
                <a:gd name="connsiteY2" fmla="*/ 11227 h 318882"/>
                <a:gd name="connsiteX3" fmla="*/ 768507 w 1170567"/>
                <a:gd name="connsiteY3" fmla="*/ 1814 h 318882"/>
                <a:gd name="connsiteX4" fmla="*/ 1040023 w 1170567"/>
                <a:gd name="connsiteY4" fmla="*/ 85275 h 318882"/>
                <a:gd name="connsiteX5" fmla="*/ 1170567 w 1170567"/>
                <a:gd name="connsiteY5" fmla="*/ 318882 h 31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567" h="318882">
                  <a:moveTo>
                    <a:pt x="0" y="290198"/>
                  </a:moveTo>
                  <a:cubicBezTo>
                    <a:pt x="464" y="196076"/>
                    <a:pt x="65195" y="154210"/>
                    <a:pt x="104463" y="104308"/>
                  </a:cubicBezTo>
                  <a:cubicBezTo>
                    <a:pt x="156117" y="60718"/>
                    <a:pt x="226049" y="28309"/>
                    <a:pt x="336723" y="11227"/>
                  </a:cubicBezTo>
                  <a:cubicBezTo>
                    <a:pt x="447397" y="-5855"/>
                    <a:pt x="443325" y="1565"/>
                    <a:pt x="768507" y="1814"/>
                  </a:cubicBezTo>
                  <a:cubicBezTo>
                    <a:pt x="848797" y="2273"/>
                    <a:pt x="992226" y="28633"/>
                    <a:pt x="1040023" y="85275"/>
                  </a:cubicBezTo>
                  <a:cubicBezTo>
                    <a:pt x="1075842" y="111387"/>
                    <a:pt x="1158025" y="200999"/>
                    <a:pt x="1170567" y="318882"/>
                  </a:cubicBezTo>
                </a:path>
              </a:pathLst>
            </a:custGeom>
            <a:ln w="57150" cmpd="sng">
              <a:solidFill>
                <a:srgbClr val="000000"/>
              </a:solidFill>
              <a:prstDash val="soli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788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34254" y="1810324"/>
            <a:ext cx="3386803" cy="2350480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59005" y="1793941"/>
            <a:ext cx="2384995" cy="2350480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1816732"/>
            <a:ext cx="2467109" cy="2350480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 bwMode="auto">
          <a:xfrm>
            <a:off x="4242279" y="3147252"/>
            <a:ext cx="649289" cy="576262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4599"/>
            <a:ext cx="9144000" cy="10657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Maintaining Arc Consistency 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Asynchronously </a:t>
            </a:r>
            <a:b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  <a:ea typeface="+mj-ea"/>
                <a:cs typeface="+mj-cs"/>
              </a:rPr>
              <a:t>using del messages: MACA-del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)</a:t>
            </a:r>
            <a:endParaRPr lang="en-US" sz="32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817505" y="2672033"/>
            <a:ext cx="7672446" cy="488501"/>
            <a:chOff x="933451" y="3153800"/>
            <a:chExt cx="7556499" cy="488501"/>
          </a:xfrm>
        </p:grpSpPr>
        <p:sp>
          <p:nvSpPr>
            <p:cNvPr id="39" name="Forme libre 38"/>
            <p:cNvSpPr/>
            <p:nvPr/>
          </p:nvSpPr>
          <p:spPr bwMode="auto">
            <a:xfrm>
              <a:off x="933451" y="3189942"/>
              <a:ext cx="3683000" cy="452359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  <a:gd name="connsiteX0" fmla="*/ 0 w 1159771"/>
                <a:gd name="connsiteY0" fmla="*/ 298465 h 298465"/>
                <a:gd name="connsiteX1" fmla="*/ 80389 w 1159771"/>
                <a:gd name="connsiteY1" fmla="*/ 84886 h 298465"/>
                <a:gd name="connsiteX2" fmla="*/ 246448 w 1159771"/>
                <a:gd name="connsiteY2" fmla="*/ 6314 h 298465"/>
                <a:gd name="connsiteX3" fmla="*/ 558120 w 1159771"/>
                <a:gd name="connsiteY3" fmla="*/ 457 h 298465"/>
                <a:gd name="connsiteX4" fmla="*/ 834708 w 1159771"/>
                <a:gd name="connsiteY4" fmla="*/ 2343 h 298465"/>
                <a:gd name="connsiteX5" fmla="*/ 1078139 w 1159771"/>
                <a:gd name="connsiteY5" fmla="*/ 83989 h 298465"/>
                <a:gd name="connsiteX6" fmla="*/ 1159771 w 1159771"/>
                <a:gd name="connsiteY6" fmla="*/ 288592 h 298465"/>
                <a:gd name="connsiteX0" fmla="*/ 0 w 1159771"/>
                <a:gd name="connsiteY0" fmla="*/ 304327 h 304327"/>
                <a:gd name="connsiteX1" fmla="*/ 80389 w 1159771"/>
                <a:gd name="connsiteY1" fmla="*/ 90748 h 304327"/>
                <a:gd name="connsiteX2" fmla="*/ 246448 w 1159771"/>
                <a:gd name="connsiteY2" fmla="*/ 12176 h 304327"/>
                <a:gd name="connsiteX3" fmla="*/ 834708 w 1159771"/>
                <a:gd name="connsiteY3" fmla="*/ 8205 h 304327"/>
                <a:gd name="connsiteX4" fmla="*/ 1078139 w 1159771"/>
                <a:gd name="connsiteY4" fmla="*/ 89851 h 304327"/>
                <a:gd name="connsiteX5" fmla="*/ 1159771 w 1159771"/>
                <a:gd name="connsiteY5" fmla="*/ 294454 h 304327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4708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8720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299508 h 299508"/>
                <a:gd name="connsiteX1" fmla="*/ 80389 w 1159771"/>
                <a:gd name="connsiteY1" fmla="*/ 85929 h 299508"/>
                <a:gd name="connsiteX2" fmla="*/ 328698 w 1159771"/>
                <a:gd name="connsiteY2" fmla="*/ 102 h 299508"/>
                <a:gd name="connsiteX3" fmla="*/ 838720 w 1159771"/>
                <a:gd name="connsiteY3" fmla="*/ 3386 h 299508"/>
                <a:gd name="connsiteX4" fmla="*/ 1078139 w 1159771"/>
                <a:gd name="connsiteY4" fmla="*/ 85032 h 299508"/>
                <a:gd name="connsiteX5" fmla="*/ 1159771 w 1159771"/>
                <a:gd name="connsiteY5" fmla="*/ 289635 h 299508"/>
                <a:gd name="connsiteX0" fmla="*/ 0 w 1159771"/>
                <a:gd name="connsiteY0" fmla="*/ 305175 h 305175"/>
                <a:gd name="connsiteX1" fmla="*/ 80389 w 1159771"/>
                <a:gd name="connsiteY1" fmla="*/ 91596 h 305175"/>
                <a:gd name="connsiteX2" fmla="*/ 328698 w 1159771"/>
                <a:gd name="connsiteY2" fmla="*/ 5769 h 305175"/>
                <a:gd name="connsiteX3" fmla="*/ 838720 w 1159771"/>
                <a:gd name="connsiteY3" fmla="*/ 5425 h 305175"/>
                <a:gd name="connsiteX4" fmla="*/ 1078139 w 1159771"/>
                <a:gd name="connsiteY4" fmla="*/ 90699 h 305175"/>
                <a:gd name="connsiteX5" fmla="*/ 1159771 w 1159771"/>
                <a:gd name="connsiteY5" fmla="*/ 295302 h 305175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306070 h 306070"/>
                <a:gd name="connsiteX1" fmla="*/ 112487 w 1159771"/>
                <a:gd name="connsiteY1" fmla="*/ 94304 h 306070"/>
                <a:gd name="connsiteX2" fmla="*/ 328698 w 1159771"/>
                <a:gd name="connsiteY2" fmla="*/ 6664 h 306070"/>
                <a:gd name="connsiteX3" fmla="*/ 760482 w 1159771"/>
                <a:gd name="connsiteY3" fmla="*/ 6320 h 306070"/>
                <a:gd name="connsiteX4" fmla="*/ 1040023 w 1159771"/>
                <a:gd name="connsiteY4" fmla="*/ 86153 h 306070"/>
                <a:gd name="connsiteX5" fmla="*/ 1159771 w 1159771"/>
                <a:gd name="connsiteY5" fmla="*/ 296197 h 306070"/>
                <a:gd name="connsiteX0" fmla="*/ 0 w 1159771"/>
                <a:gd name="connsiteY0" fmla="*/ 302498 h 302498"/>
                <a:gd name="connsiteX1" fmla="*/ 112487 w 1159771"/>
                <a:gd name="connsiteY1" fmla="*/ 90732 h 302498"/>
                <a:gd name="connsiteX2" fmla="*/ 336723 w 1159771"/>
                <a:gd name="connsiteY2" fmla="*/ 8533 h 302498"/>
                <a:gd name="connsiteX3" fmla="*/ 760482 w 1159771"/>
                <a:gd name="connsiteY3" fmla="*/ 2748 h 302498"/>
                <a:gd name="connsiteX4" fmla="*/ 1040023 w 1159771"/>
                <a:gd name="connsiteY4" fmla="*/ 82581 h 302498"/>
                <a:gd name="connsiteX5" fmla="*/ 1159771 w 1159771"/>
                <a:gd name="connsiteY5" fmla="*/ 292625 h 302498"/>
                <a:gd name="connsiteX0" fmla="*/ 0 w 1159771"/>
                <a:gd name="connsiteY0" fmla="*/ 299761 h 299761"/>
                <a:gd name="connsiteX1" fmla="*/ 112487 w 1159771"/>
                <a:gd name="connsiteY1" fmla="*/ 87995 h 299761"/>
                <a:gd name="connsiteX2" fmla="*/ 336723 w 1159771"/>
                <a:gd name="connsiteY2" fmla="*/ 5796 h 299761"/>
                <a:gd name="connsiteX3" fmla="*/ 760482 w 1159771"/>
                <a:gd name="connsiteY3" fmla="*/ 11 h 299761"/>
                <a:gd name="connsiteX4" fmla="*/ 1040023 w 1159771"/>
                <a:gd name="connsiteY4" fmla="*/ 79844 h 299761"/>
                <a:gd name="connsiteX5" fmla="*/ 1159771 w 1159771"/>
                <a:gd name="connsiteY5" fmla="*/ 289888 h 299761"/>
                <a:gd name="connsiteX0" fmla="*/ 0 w 1159771"/>
                <a:gd name="connsiteY0" fmla="*/ 303241 h 303241"/>
                <a:gd name="connsiteX1" fmla="*/ 104463 w 1159771"/>
                <a:gd name="connsiteY1" fmla="*/ 102357 h 303241"/>
                <a:gd name="connsiteX2" fmla="*/ 336723 w 1159771"/>
                <a:gd name="connsiteY2" fmla="*/ 9276 h 303241"/>
                <a:gd name="connsiteX3" fmla="*/ 760482 w 1159771"/>
                <a:gd name="connsiteY3" fmla="*/ 3491 h 303241"/>
                <a:gd name="connsiteX4" fmla="*/ 1040023 w 1159771"/>
                <a:gd name="connsiteY4" fmla="*/ 83324 h 303241"/>
                <a:gd name="connsiteX5" fmla="*/ 1159771 w 1159771"/>
                <a:gd name="connsiteY5" fmla="*/ 293368 h 303241"/>
                <a:gd name="connsiteX0" fmla="*/ 0 w 1159771"/>
                <a:gd name="connsiteY0" fmla="*/ 305192 h 305192"/>
                <a:gd name="connsiteX1" fmla="*/ 104463 w 1159771"/>
                <a:gd name="connsiteY1" fmla="*/ 104308 h 305192"/>
                <a:gd name="connsiteX2" fmla="*/ 336723 w 1159771"/>
                <a:gd name="connsiteY2" fmla="*/ 11227 h 305192"/>
                <a:gd name="connsiteX3" fmla="*/ 768507 w 1159771"/>
                <a:gd name="connsiteY3" fmla="*/ 1814 h 305192"/>
                <a:gd name="connsiteX4" fmla="*/ 1040023 w 1159771"/>
                <a:gd name="connsiteY4" fmla="*/ 85275 h 305192"/>
                <a:gd name="connsiteX5" fmla="*/ 1159771 w 1159771"/>
                <a:gd name="connsiteY5" fmla="*/ 295319 h 3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771" h="305192">
                  <a:moveTo>
                    <a:pt x="0" y="305192"/>
                  </a:moveTo>
                  <a:cubicBezTo>
                    <a:pt x="464" y="211070"/>
                    <a:pt x="65195" y="154210"/>
                    <a:pt x="104463" y="104308"/>
                  </a:cubicBezTo>
                  <a:cubicBezTo>
                    <a:pt x="156117" y="60718"/>
                    <a:pt x="226049" y="28309"/>
                    <a:pt x="336723" y="11227"/>
                  </a:cubicBezTo>
                  <a:cubicBezTo>
                    <a:pt x="447397" y="-5855"/>
                    <a:pt x="443325" y="1565"/>
                    <a:pt x="768507" y="1814"/>
                  </a:cubicBezTo>
                  <a:cubicBezTo>
                    <a:pt x="848797" y="2273"/>
                    <a:pt x="992226" y="28633"/>
                    <a:pt x="1040023" y="85275"/>
                  </a:cubicBezTo>
                  <a:cubicBezTo>
                    <a:pt x="1075842" y="111387"/>
                    <a:pt x="1147229" y="177436"/>
                    <a:pt x="1159771" y="295319"/>
                  </a:cubicBezTo>
                </a:path>
              </a:pathLst>
            </a:custGeom>
            <a:ln w="57150" cmpd="sng">
              <a:solidFill>
                <a:srgbClr val="000000"/>
              </a:solidFill>
              <a:prstDash val="soli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  <p:sp>
          <p:nvSpPr>
            <p:cNvPr id="41" name="Forme libre 40"/>
            <p:cNvSpPr/>
            <p:nvPr/>
          </p:nvSpPr>
          <p:spPr bwMode="auto">
            <a:xfrm>
              <a:off x="4611456" y="3153800"/>
              <a:ext cx="3878494" cy="472650"/>
            </a:xfrm>
            <a:custGeom>
              <a:avLst/>
              <a:gdLst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14981 h 314981"/>
                <a:gd name="connsiteX1" fmla="*/ 317500 w 1155700"/>
                <a:gd name="connsiteY1" fmla="*/ 44048 h 314981"/>
                <a:gd name="connsiteX2" fmla="*/ 817033 w 1155700"/>
                <a:gd name="connsiteY2" fmla="*/ 27114 h 314981"/>
                <a:gd name="connsiteX3" fmla="*/ 1155700 w 1155700"/>
                <a:gd name="connsiteY3" fmla="*/ 310748 h 314981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34060 h 334060"/>
                <a:gd name="connsiteX1" fmla="*/ 330200 w 1155700"/>
                <a:gd name="connsiteY1" fmla="*/ 29260 h 334060"/>
                <a:gd name="connsiteX2" fmla="*/ 817033 w 1155700"/>
                <a:gd name="connsiteY2" fmla="*/ 46193 h 334060"/>
                <a:gd name="connsiteX3" fmla="*/ 1155700 w 1155700"/>
                <a:gd name="connsiteY3" fmla="*/ 329827 h 334060"/>
                <a:gd name="connsiteX0" fmla="*/ 0 w 1155700"/>
                <a:gd name="connsiteY0" fmla="*/ 323639 h 323639"/>
                <a:gd name="connsiteX1" fmla="*/ 330200 w 1155700"/>
                <a:gd name="connsiteY1" fmla="*/ 18839 h 323639"/>
                <a:gd name="connsiteX2" fmla="*/ 817033 w 1155700"/>
                <a:gd name="connsiteY2" fmla="*/ 35772 h 323639"/>
                <a:gd name="connsiteX3" fmla="*/ 1155700 w 1155700"/>
                <a:gd name="connsiteY3" fmla="*/ 319406 h 323639"/>
                <a:gd name="connsiteX0" fmla="*/ 0 w 982133"/>
                <a:gd name="connsiteY0" fmla="*/ 321201 h 321201"/>
                <a:gd name="connsiteX1" fmla="*/ 330200 w 982133"/>
                <a:gd name="connsiteY1" fmla="*/ 16401 h 321201"/>
                <a:gd name="connsiteX2" fmla="*/ 817033 w 982133"/>
                <a:gd name="connsiteY2" fmla="*/ 33334 h 321201"/>
                <a:gd name="connsiteX3" fmla="*/ 982133 w 982133"/>
                <a:gd name="connsiteY3" fmla="*/ 274634 h 321201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43000"/>
                <a:gd name="connsiteY0" fmla="*/ 324146 h 328379"/>
                <a:gd name="connsiteX1" fmla="*/ 330200 w 1143000"/>
                <a:gd name="connsiteY1" fmla="*/ 19346 h 328379"/>
                <a:gd name="connsiteX2" fmla="*/ 817033 w 1143000"/>
                <a:gd name="connsiteY2" fmla="*/ 36279 h 328379"/>
                <a:gd name="connsiteX3" fmla="*/ 1143000 w 1143000"/>
                <a:gd name="connsiteY3" fmla="*/ 328379 h 328379"/>
                <a:gd name="connsiteX0" fmla="*/ 0 w 1168400"/>
                <a:gd name="connsiteY0" fmla="*/ 319614 h 319614"/>
                <a:gd name="connsiteX1" fmla="*/ 330200 w 1168400"/>
                <a:gd name="connsiteY1" fmla="*/ 14814 h 319614"/>
                <a:gd name="connsiteX2" fmla="*/ 817033 w 1168400"/>
                <a:gd name="connsiteY2" fmla="*/ 31747 h 319614"/>
                <a:gd name="connsiteX3" fmla="*/ 1168400 w 1168400"/>
                <a:gd name="connsiteY3" fmla="*/ 243414 h 319614"/>
                <a:gd name="connsiteX0" fmla="*/ 0 w 832359"/>
                <a:gd name="connsiteY0" fmla="*/ 321673 h 321673"/>
                <a:gd name="connsiteX1" fmla="*/ 330200 w 832359"/>
                <a:gd name="connsiteY1" fmla="*/ 16873 h 321673"/>
                <a:gd name="connsiteX2" fmla="*/ 817033 w 832359"/>
                <a:gd name="connsiteY2" fmla="*/ 33806 h 321673"/>
                <a:gd name="connsiteX3" fmla="*/ 719666 w 832359"/>
                <a:gd name="connsiteY3" fmla="*/ 283573 h 321673"/>
                <a:gd name="connsiteX0" fmla="*/ 0 w 1121832"/>
                <a:gd name="connsiteY0" fmla="*/ 323891 h 323891"/>
                <a:gd name="connsiteX1" fmla="*/ 330200 w 1121832"/>
                <a:gd name="connsiteY1" fmla="*/ 19091 h 323891"/>
                <a:gd name="connsiteX2" fmla="*/ 817033 w 1121832"/>
                <a:gd name="connsiteY2" fmla="*/ 36024 h 323891"/>
                <a:gd name="connsiteX3" fmla="*/ 1121832 w 1121832"/>
                <a:gd name="connsiteY3" fmla="*/ 323891 h 323891"/>
                <a:gd name="connsiteX0" fmla="*/ 0 w 1121832"/>
                <a:gd name="connsiteY0" fmla="*/ 327034 h 327034"/>
                <a:gd name="connsiteX1" fmla="*/ 330200 w 1121832"/>
                <a:gd name="connsiteY1" fmla="*/ 22234 h 327034"/>
                <a:gd name="connsiteX2" fmla="*/ 817033 w 1121832"/>
                <a:gd name="connsiteY2" fmla="*/ 39167 h 327034"/>
                <a:gd name="connsiteX3" fmla="*/ 1121832 w 1121832"/>
                <a:gd name="connsiteY3" fmla="*/ 327034 h 327034"/>
                <a:gd name="connsiteX0" fmla="*/ 0 w 1159932"/>
                <a:gd name="connsiteY0" fmla="*/ 322397 h 322397"/>
                <a:gd name="connsiteX1" fmla="*/ 330200 w 1159932"/>
                <a:gd name="connsiteY1" fmla="*/ 17597 h 322397"/>
                <a:gd name="connsiteX2" fmla="*/ 817033 w 1159932"/>
                <a:gd name="connsiteY2" fmla="*/ 34530 h 322397"/>
                <a:gd name="connsiteX3" fmla="*/ 1159932 w 1159932"/>
                <a:gd name="connsiteY3" fmla="*/ 296997 h 322397"/>
                <a:gd name="connsiteX0" fmla="*/ 0 w 1159932"/>
                <a:gd name="connsiteY0" fmla="*/ 332992 h 332992"/>
                <a:gd name="connsiteX1" fmla="*/ 330200 w 1159932"/>
                <a:gd name="connsiteY1" fmla="*/ 28192 h 332992"/>
                <a:gd name="connsiteX2" fmla="*/ 893233 w 1159932"/>
                <a:gd name="connsiteY2" fmla="*/ 45125 h 332992"/>
                <a:gd name="connsiteX3" fmla="*/ 1159932 w 1159932"/>
                <a:gd name="connsiteY3" fmla="*/ 307592 h 332992"/>
                <a:gd name="connsiteX0" fmla="*/ 0 w 1104899"/>
                <a:gd name="connsiteY0" fmla="*/ 332992 h 332992"/>
                <a:gd name="connsiteX1" fmla="*/ 330200 w 1104899"/>
                <a:gd name="connsiteY1" fmla="*/ 28192 h 332992"/>
                <a:gd name="connsiteX2" fmla="*/ 893233 w 1104899"/>
                <a:gd name="connsiteY2" fmla="*/ 45125 h 332992"/>
                <a:gd name="connsiteX3" fmla="*/ 1104899 w 1104899"/>
                <a:gd name="connsiteY3" fmla="*/ 307592 h 332992"/>
                <a:gd name="connsiteX0" fmla="*/ 0 w 1126066"/>
                <a:gd name="connsiteY0" fmla="*/ 335387 h 356554"/>
                <a:gd name="connsiteX1" fmla="*/ 330200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26066"/>
                <a:gd name="connsiteY0" fmla="*/ 335387 h 356554"/>
                <a:gd name="connsiteX1" fmla="*/ 300567 w 1126066"/>
                <a:gd name="connsiteY1" fmla="*/ 30587 h 356554"/>
                <a:gd name="connsiteX2" fmla="*/ 893233 w 1126066"/>
                <a:gd name="connsiteY2" fmla="*/ 47520 h 356554"/>
                <a:gd name="connsiteX3" fmla="*/ 1126066 w 1126066"/>
                <a:gd name="connsiteY3" fmla="*/ 356554 h 356554"/>
                <a:gd name="connsiteX0" fmla="*/ 0 w 1172633"/>
                <a:gd name="connsiteY0" fmla="*/ 353501 h 357735"/>
                <a:gd name="connsiteX1" fmla="*/ 347134 w 1172633"/>
                <a:gd name="connsiteY1" fmla="*/ 31768 h 357735"/>
                <a:gd name="connsiteX2" fmla="*/ 939800 w 1172633"/>
                <a:gd name="connsiteY2" fmla="*/ 48701 h 357735"/>
                <a:gd name="connsiteX3" fmla="*/ 1172633 w 1172633"/>
                <a:gd name="connsiteY3" fmla="*/ 357735 h 357735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71621 h 371621"/>
                <a:gd name="connsiteX1" fmla="*/ 347134 w 1172633"/>
                <a:gd name="connsiteY1" fmla="*/ 32955 h 371621"/>
                <a:gd name="connsiteX2" fmla="*/ 939800 w 1172633"/>
                <a:gd name="connsiteY2" fmla="*/ 49888 h 371621"/>
                <a:gd name="connsiteX3" fmla="*/ 1172633 w 1172633"/>
                <a:gd name="connsiteY3" fmla="*/ 358922 h 371621"/>
                <a:gd name="connsiteX0" fmla="*/ 0 w 1172633"/>
                <a:gd name="connsiteY0" fmla="*/ 353478 h 353478"/>
                <a:gd name="connsiteX1" fmla="*/ 347134 w 1172633"/>
                <a:gd name="connsiteY1" fmla="*/ 14812 h 353478"/>
                <a:gd name="connsiteX2" fmla="*/ 939800 w 1172633"/>
                <a:gd name="connsiteY2" fmla="*/ 31745 h 353478"/>
                <a:gd name="connsiteX3" fmla="*/ 1172633 w 1172633"/>
                <a:gd name="connsiteY3" fmla="*/ 340779 h 353478"/>
                <a:gd name="connsiteX0" fmla="*/ 0 w 1172633"/>
                <a:gd name="connsiteY0" fmla="*/ 372562 h 372562"/>
                <a:gd name="connsiteX1" fmla="*/ 347134 w 1172633"/>
                <a:gd name="connsiteY1" fmla="*/ 4263 h 372562"/>
                <a:gd name="connsiteX2" fmla="*/ 939800 w 1172633"/>
                <a:gd name="connsiteY2" fmla="*/ 50829 h 372562"/>
                <a:gd name="connsiteX3" fmla="*/ 1172633 w 1172633"/>
                <a:gd name="connsiteY3" fmla="*/ 359863 h 372562"/>
                <a:gd name="connsiteX0" fmla="*/ 0 w 1172633"/>
                <a:gd name="connsiteY0" fmla="*/ 389477 h 389477"/>
                <a:gd name="connsiteX1" fmla="*/ 347134 w 1172633"/>
                <a:gd name="connsiteY1" fmla="*/ 21178 h 389477"/>
                <a:gd name="connsiteX2" fmla="*/ 939800 w 1172633"/>
                <a:gd name="connsiteY2" fmla="*/ 67744 h 389477"/>
                <a:gd name="connsiteX3" fmla="*/ 1172633 w 1172633"/>
                <a:gd name="connsiteY3" fmla="*/ 376778 h 389477"/>
                <a:gd name="connsiteX0" fmla="*/ 0 w 1172633"/>
                <a:gd name="connsiteY0" fmla="*/ 381956 h 381956"/>
                <a:gd name="connsiteX1" fmla="*/ 347134 w 1172633"/>
                <a:gd name="connsiteY1" fmla="*/ 13657 h 381956"/>
                <a:gd name="connsiteX2" fmla="*/ 939800 w 1172633"/>
                <a:gd name="connsiteY2" fmla="*/ 60223 h 381956"/>
                <a:gd name="connsiteX3" fmla="*/ 1172633 w 1172633"/>
                <a:gd name="connsiteY3" fmla="*/ 369257 h 381956"/>
                <a:gd name="connsiteX0" fmla="*/ 0 w 1172633"/>
                <a:gd name="connsiteY0" fmla="*/ 391902 h 391902"/>
                <a:gd name="connsiteX1" fmla="*/ 347134 w 1172633"/>
                <a:gd name="connsiteY1" fmla="*/ 23603 h 391902"/>
                <a:gd name="connsiteX2" fmla="*/ 922867 w 1172633"/>
                <a:gd name="connsiteY2" fmla="*/ 74402 h 391902"/>
                <a:gd name="connsiteX3" fmla="*/ 1172633 w 1172633"/>
                <a:gd name="connsiteY3" fmla="*/ 379203 h 391902"/>
                <a:gd name="connsiteX0" fmla="*/ 0 w 1172633"/>
                <a:gd name="connsiteY0" fmla="*/ 397712 h 397712"/>
                <a:gd name="connsiteX1" fmla="*/ 347134 w 1172633"/>
                <a:gd name="connsiteY1" fmla="*/ 29413 h 397712"/>
                <a:gd name="connsiteX2" fmla="*/ 952500 w 1172633"/>
                <a:gd name="connsiteY2" fmla="*/ 63279 h 397712"/>
                <a:gd name="connsiteX3" fmla="*/ 1172633 w 1172633"/>
                <a:gd name="connsiteY3" fmla="*/ 385013 h 397712"/>
                <a:gd name="connsiteX0" fmla="*/ 0 w 1195964"/>
                <a:gd name="connsiteY0" fmla="*/ 433179 h 433179"/>
                <a:gd name="connsiteX1" fmla="*/ 347134 w 1195964"/>
                <a:gd name="connsiteY1" fmla="*/ 64880 h 433179"/>
                <a:gd name="connsiteX2" fmla="*/ 952500 w 1195964"/>
                <a:gd name="connsiteY2" fmla="*/ 98746 h 433179"/>
                <a:gd name="connsiteX3" fmla="*/ 1172633 w 1195964"/>
                <a:gd name="connsiteY3" fmla="*/ 420480 h 433179"/>
                <a:gd name="connsiteX0" fmla="*/ 0 w 1172633"/>
                <a:gd name="connsiteY0" fmla="*/ 393710 h 393710"/>
                <a:gd name="connsiteX1" fmla="*/ 347134 w 1172633"/>
                <a:gd name="connsiteY1" fmla="*/ 25411 h 393710"/>
                <a:gd name="connsiteX2" fmla="*/ 952500 w 1172633"/>
                <a:gd name="connsiteY2" fmla="*/ 59277 h 393710"/>
                <a:gd name="connsiteX3" fmla="*/ 1172633 w 1172633"/>
                <a:gd name="connsiteY3" fmla="*/ 381011 h 393710"/>
                <a:gd name="connsiteX0" fmla="*/ 0 w 1172633"/>
                <a:gd name="connsiteY0" fmla="*/ 386187 h 386187"/>
                <a:gd name="connsiteX1" fmla="*/ 347134 w 1172633"/>
                <a:gd name="connsiteY1" fmla="*/ 17888 h 386187"/>
                <a:gd name="connsiteX2" fmla="*/ 952500 w 1172633"/>
                <a:gd name="connsiteY2" fmla="*/ 51754 h 386187"/>
                <a:gd name="connsiteX3" fmla="*/ 1172633 w 1172633"/>
                <a:gd name="connsiteY3" fmla="*/ 373488 h 386187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92375 h 392375"/>
                <a:gd name="connsiteX1" fmla="*/ 347134 w 1172633"/>
                <a:gd name="connsiteY1" fmla="*/ 24076 h 392375"/>
                <a:gd name="connsiteX2" fmla="*/ 872067 w 1172633"/>
                <a:gd name="connsiteY2" fmla="*/ 62175 h 392375"/>
                <a:gd name="connsiteX3" fmla="*/ 1172633 w 1172633"/>
                <a:gd name="connsiteY3" fmla="*/ 379676 h 392375"/>
                <a:gd name="connsiteX0" fmla="*/ 0 w 1172633"/>
                <a:gd name="connsiteY0" fmla="*/ 379274 h 379274"/>
                <a:gd name="connsiteX1" fmla="*/ 347134 w 1172633"/>
                <a:gd name="connsiteY1" fmla="*/ 10975 h 379274"/>
                <a:gd name="connsiteX2" fmla="*/ 872067 w 1172633"/>
                <a:gd name="connsiteY2" fmla="*/ 49074 h 379274"/>
                <a:gd name="connsiteX3" fmla="*/ 1172633 w 1172633"/>
                <a:gd name="connsiteY3" fmla="*/ 366575 h 379274"/>
                <a:gd name="connsiteX0" fmla="*/ 0 w 1172633"/>
                <a:gd name="connsiteY0" fmla="*/ 386199 h 386199"/>
                <a:gd name="connsiteX1" fmla="*/ 452967 w 1172633"/>
                <a:gd name="connsiteY1" fmla="*/ 13666 h 386199"/>
                <a:gd name="connsiteX2" fmla="*/ 872067 w 1172633"/>
                <a:gd name="connsiteY2" fmla="*/ 55999 h 386199"/>
                <a:gd name="connsiteX3" fmla="*/ 1172633 w 1172633"/>
                <a:gd name="connsiteY3" fmla="*/ 373500 h 386199"/>
                <a:gd name="connsiteX0" fmla="*/ 0 w 1172633"/>
                <a:gd name="connsiteY0" fmla="*/ 391838 h 391838"/>
                <a:gd name="connsiteX1" fmla="*/ 452967 w 1172633"/>
                <a:gd name="connsiteY1" fmla="*/ 19305 h 391838"/>
                <a:gd name="connsiteX2" fmla="*/ 872067 w 1172633"/>
                <a:gd name="connsiteY2" fmla="*/ 61638 h 391838"/>
                <a:gd name="connsiteX3" fmla="*/ 1172633 w 1172633"/>
                <a:gd name="connsiteY3" fmla="*/ 379139 h 391838"/>
                <a:gd name="connsiteX0" fmla="*/ 0 w 1172633"/>
                <a:gd name="connsiteY0" fmla="*/ 373154 h 373154"/>
                <a:gd name="connsiteX1" fmla="*/ 452967 w 1172633"/>
                <a:gd name="connsiteY1" fmla="*/ 621 h 373154"/>
                <a:gd name="connsiteX2" fmla="*/ 872067 w 1172633"/>
                <a:gd name="connsiteY2" fmla="*/ 42954 h 373154"/>
                <a:gd name="connsiteX3" fmla="*/ 1172633 w 1172633"/>
                <a:gd name="connsiteY3" fmla="*/ 360455 h 373154"/>
                <a:gd name="connsiteX0" fmla="*/ 0 w 1172633"/>
                <a:gd name="connsiteY0" fmla="*/ 374315 h 374315"/>
                <a:gd name="connsiteX1" fmla="*/ 452967 w 1172633"/>
                <a:gd name="connsiteY1" fmla="*/ 1782 h 374315"/>
                <a:gd name="connsiteX2" fmla="*/ 872067 w 1172633"/>
                <a:gd name="connsiteY2" fmla="*/ 44115 h 374315"/>
                <a:gd name="connsiteX3" fmla="*/ 1172633 w 1172633"/>
                <a:gd name="connsiteY3" fmla="*/ 361616 h 374315"/>
                <a:gd name="connsiteX0" fmla="*/ 0 w 1172633"/>
                <a:gd name="connsiteY0" fmla="*/ 348339 h 348339"/>
                <a:gd name="connsiteX1" fmla="*/ 372242 w 1172633"/>
                <a:gd name="connsiteY1" fmla="*/ 34185 h 348339"/>
                <a:gd name="connsiteX2" fmla="*/ 872067 w 1172633"/>
                <a:gd name="connsiteY2" fmla="*/ 18139 h 348339"/>
                <a:gd name="connsiteX3" fmla="*/ 1172633 w 1172633"/>
                <a:gd name="connsiteY3" fmla="*/ 335640 h 348339"/>
                <a:gd name="connsiteX0" fmla="*/ 0 w 1172633"/>
                <a:gd name="connsiteY0" fmla="*/ 348392 h 348392"/>
                <a:gd name="connsiteX1" fmla="*/ 372242 w 1172633"/>
                <a:gd name="connsiteY1" fmla="*/ 34238 h 348392"/>
                <a:gd name="connsiteX2" fmla="*/ 850823 w 1172633"/>
                <a:gd name="connsiteY2" fmla="*/ 42231 h 348392"/>
                <a:gd name="connsiteX3" fmla="*/ 1172633 w 1172633"/>
                <a:gd name="connsiteY3" fmla="*/ 335693 h 348392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36801 h 336801"/>
                <a:gd name="connsiteX1" fmla="*/ 372242 w 1172633"/>
                <a:gd name="connsiteY1" fmla="*/ 22647 h 336801"/>
                <a:gd name="connsiteX2" fmla="*/ 850823 w 1172633"/>
                <a:gd name="connsiteY2" fmla="*/ 30640 h 336801"/>
                <a:gd name="connsiteX3" fmla="*/ 1172633 w 1172633"/>
                <a:gd name="connsiteY3" fmla="*/ 324102 h 336801"/>
                <a:gd name="connsiteX0" fmla="*/ 0 w 1172633"/>
                <a:gd name="connsiteY0" fmla="*/ 354026 h 354026"/>
                <a:gd name="connsiteX1" fmla="*/ 372242 w 1172633"/>
                <a:gd name="connsiteY1" fmla="*/ 39872 h 354026"/>
                <a:gd name="connsiteX2" fmla="*/ 850823 w 1172633"/>
                <a:gd name="connsiteY2" fmla="*/ 47865 h 354026"/>
                <a:gd name="connsiteX3" fmla="*/ 1172633 w 1172633"/>
                <a:gd name="connsiteY3" fmla="*/ 341327 h 354026"/>
                <a:gd name="connsiteX0" fmla="*/ 0 w 1172633"/>
                <a:gd name="connsiteY0" fmla="*/ 364874 h 364874"/>
                <a:gd name="connsiteX1" fmla="*/ 372242 w 1172633"/>
                <a:gd name="connsiteY1" fmla="*/ 50720 h 364874"/>
                <a:gd name="connsiteX2" fmla="*/ 850823 w 1172633"/>
                <a:gd name="connsiteY2" fmla="*/ 58713 h 364874"/>
                <a:gd name="connsiteX3" fmla="*/ 1172633 w 1172633"/>
                <a:gd name="connsiteY3" fmla="*/ 352175 h 364874"/>
                <a:gd name="connsiteX0" fmla="*/ 0 w 1172633"/>
                <a:gd name="connsiteY0" fmla="*/ 334875 h 334875"/>
                <a:gd name="connsiteX1" fmla="*/ 278771 w 1172633"/>
                <a:gd name="connsiteY1" fmla="*/ 55061 h 334875"/>
                <a:gd name="connsiteX2" fmla="*/ 850823 w 1172633"/>
                <a:gd name="connsiteY2" fmla="*/ 28714 h 334875"/>
                <a:gd name="connsiteX3" fmla="*/ 1172633 w 1172633"/>
                <a:gd name="connsiteY3" fmla="*/ 322176 h 334875"/>
                <a:gd name="connsiteX0" fmla="*/ 0 w 1172633"/>
                <a:gd name="connsiteY0" fmla="*/ 311546 h 311546"/>
                <a:gd name="connsiteX1" fmla="*/ 278771 w 1172633"/>
                <a:gd name="connsiteY1" fmla="*/ 31732 h 311546"/>
                <a:gd name="connsiteX2" fmla="*/ 850823 w 1172633"/>
                <a:gd name="connsiteY2" fmla="*/ 36292 h 311546"/>
                <a:gd name="connsiteX3" fmla="*/ 1172633 w 1172633"/>
                <a:gd name="connsiteY3" fmla="*/ 298847 h 311546"/>
                <a:gd name="connsiteX0" fmla="*/ 0 w 1172633"/>
                <a:gd name="connsiteY0" fmla="*/ 303132 h 303132"/>
                <a:gd name="connsiteX1" fmla="*/ 278771 w 1172633"/>
                <a:gd name="connsiteY1" fmla="*/ 23318 h 303132"/>
                <a:gd name="connsiteX2" fmla="*/ 850823 w 1172633"/>
                <a:gd name="connsiteY2" fmla="*/ 27878 h 303132"/>
                <a:gd name="connsiteX3" fmla="*/ 1096156 w 1172633"/>
                <a:gd name="connsiteY3" fmla="*/ 127992 h 303132"/>
                <a:gd name="connsiteX4" fmla="*/ 1172633 w 1172633"/>
                <a:gd name="connsiteY4" fmla="*/ 290433 h 303132"/>
                <a:gd name="connsiteX0" fmla="*/ 0 w 1172633"/>
                <a:gd name="connsiteY0" fmla="*/ 319182 h 319182"/>
                <a:gd name="connsiteX1" fmla="*/ 278771 w 1172633"/>
                <a:gd name="connsiteY1" fmla="*/ 39368 h 319182"/>
                <a:gd name="connsiteX2" fmla="*/ 663882 w 1172633"/>
                <a:gd name="connsiteY2" fmla="*/ 13021 h 319182"/>
                <a:gd name="connsiteX3" fmla="*/ 1096156 w 1172633"/>
                <a:gd name="connsiteY3" fmla="*/ 144042 h 319182"/>
                <a:gd name="connsiteX4" fmla="*/ 1172633 w 1172633"/>
                <a:gd name="connsiteY4" fmla="*/ 306483 h 319182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72633"/>
                <a:gd name="connsiteY0" fmla="*/ 315859 h 315859"/>
                <a:gd name="connsiteX1" fmla="*/ 278771 w 1172633"/>
                <a:gd name="connsiteY1" fmla="*/ 36045 h 315859"/>
                <a:gd name="connsiteX2" fmla="*/ 663882 w 1172633"/>
                <a:gd name="connsiteY2" fmla="*/ 9698 h 315859"/>
                <a:gd name="connsiteX3" fmla="*/ 1028177 w 1172633"/>
                <a:gd name="connsiteY3" fmla="*/ 92642 h 315859"/>
                <a:gd name="connsiteX4" fmla="*/ 1172633 w 1172633"/>
                <a:gd name="connsiteY4" fmla="*/ 303160 h 315859"/>
                <a:gd name="connsiteX0" fmla="*/ 0 w 1182616"/>
                <a:gd name="connsiteY0" fmla="*/ 320149 h 320149"/>
                <a:gd name="connsiteX1" fmla="*/ 278771 w 1182616"/>
                <a:gd name="connsiteY1" fmla="*/ 40335 h 320149"/>
                <a:gd name="connsiteX2" fmla="*/ 663882 w 1182616"/>
                <a:gd name="connsiteY2" fmla="*/ 13988 h 320149"/>
                <a:gd name="connsiteX3" fmla="*/ 1108901 w 1182616"/>
                <a:gd name="connsiteY3" fmla="*/ 158746 h 320149"/>
                <a:gd name="connsiteX4" fmla="*/ 1172633 w 1182616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20149 h 320149"/>
                <a:gd name="connsiteX1" fmla="*/ 278771 w 1172633"/>
                <a:gd name="connsiteY1" fmla="*/ 40335 h 320149"/>
                <a:gd name="connsiteX2" fmla="*/ 663882 w 1172633"/>
                <a:gd name="connsiteY2" fmla="*/ 13988 h 320149"/>
                <a:gd name="connsiteX3" fmla="*/ 1108901 w 1172633"/>
                <a:gd name="connsiteY3" fmla="*/ 158746 h 320149"/>
                <a:gd name="connsiteX4" fmla="*/ 1172633 w 1172633"/>
                <a:gd name="connsiteY4" fmla="*/ 307450 h 320149"/>
                <a:gd name="connsiteX0" fmla="*/ 0 w 1172633"/>
                <a:gd name="connsiteY0" fmla="*/ 313117 h 313117"/>
                <a:gd name="connsiteX1" fmla="*/ 278771 w 1172633"/>
                <a:gd name="connsiteY1" fmla="*/ 33303 h 313117"/>
                <a:gd name="connsiteX2" fmla="*/ 663882 w 1172633"/>
                <a:gd name="connsiteY2" fmla="*/ 6956 h 313117"/>
                <a:gd name="connsiteX3" fmla="*/ 1108901 w 1172633"/>
                <a:gd name="connsiteY3" fmla="*/ 151714 h 313117"/>
                <a:gd name="connsiteX4" fmla="*/ 1172633 w 1172633"/>
                <a:gd name="connsiteY4" fmla="*/ 300418 h 313117"/>
                <a:gd name="connsiteX0" fmla="*/ 0 w 1172633"/>
                <a:gd name="connsiteY0" fmla="*/ 306596 h 306596"/>
                <a:gd name="connsiteX1" fmla="*/ 278771 w 1172633"/>
                <a:gd name="connsiteY1" fmla="*/ 26782 h 306596"/>
                <a:gd name="connsiteX2" fmla="*/ 663882 w 1172633"/>
                <a:gd name="connsiteY2" fmla="*/ 435 h 306596"/>
                <a:gd name="connsiteX3" fmla="*/ 1108901 w 1172633"/>
                <a:gd name="connsiteY3" fmla="*/ 145193 h 306596"/>
                <a:gd name="connsiteX4" fmla="*/ 1172633 w 1172633"/>
                <a:gd name="connsiteY4" fmla="*/ 293897 h 306596"/>
                <a:gd name="connsiteX0" fmla="*/ 0 w 1172633"/>
                <a:gd name="connsiteY0" fmla="*/ 319902 h 319902"/>
                <a:gd name="connsiteX1" fmla="*/ 278771 w 1172633"/>
                <a:gd name="connsiteY1" fmla="*/ 40088 h 319902"/>
                <a:gd name="connsiteX2" fmla="*/ 591655 w 1172633"/>
                <a:gd name="connsiteY2" fmla="*/ 3438 h 319902"/>
                <a:gd name="connsiteX3" fmla="*/ 1108901 w 1172633"/>
                <a:gd name="connsiteY3" fmla="*/ 158499 h 319902"/>
                <a:gd name="connsiteX4" fmla="*/ 1172633 w 1172633"/>
                <a:gd name="connsiteY4" fmla="*/ 307203 h 319902"/>
                <a:gd name="connsiteX0" fmla="*/ 0 w 1172633"/>
                <a:gd name="connsiteY0" fmla="*/ 316716 h 316716"/>
                <a:gd name="connsiteX1" fmla="*/ 278771 w 1172633"/>
                <a:gd name="connsiteY1" fmla="*/ 36902 h 316716"/>
                <a:gd name="connsiteX2" fmla="*/ 591655 w 1172633"/>
                <a:gd name="connsiteY2" fmla="*/ 252 h 316716"/>
                <a:gd name="connsiteX3" fmla="*/ 1108901 w 1172633"/>
                <a:gd name="connsiteY3" fmla="*/ 155313 h 316716"/>
                <a:gd name="connsiteX4" fmla="*/ 1172633 w 1172633"/>
                <a:gd name="connsiteY4" fmla="*/ 304017 h 316716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7479 h 317479"/>
                <a:gd name="connsiteX1" fmla="*/ 278771 w 1172633"/>
                <a:gd name="connsiteY1" fmla="*/ 37665 h 317479"/>
                <a:gd name="connsiteX2" fmla="*/ 719114 w 1172633"/>
                <a:gd name="connsiteY2" fmla="*/ 4449 h 317479"/>
                <a:gd name="connsiteX3" fmla="*/ 1108901 w 1172633"/>
                <a:gd name="connsiteY3" fmla="*/ 156076 h 317479"/>
                <a:gd name="connsiteX4" fmla="*/ 1172633 w 1172633"/>
                <a:gd name="connsiteY4" fmla="*/ 304780 h 317479"/>
                <a:gd name="connsiteX0" fmla="*/ 0 w 1172633"/>
                <a:gd name="connsiteY0" fmla="*/ 313276 h 313276"/>
                <a:gd name="connsiteX1" fmla="*/ 278771 w 1172633"/>
                <a:gd name="connsiteY1" fmla="*/ 33462 h 313276"/>
                <a:gd name="connsiteX2" fmla="*/ 719114 w 1172633"/>
                <a:gd name="connsiteY2" fmla="*/ 246 h 313276"/>
                <a:gd name="connsiteX3" fmla="*/ 1108901 w 1172633"/>
                <a:gd name="connsiteY3" fmla="*/ 151873 h 313276"/>
                <a:gd name="connsiteX4" fmla="*/ 1172633 w 1172633"/>
                <a:gd name="connsiteY4" fmla="*/ 300577 h 313276"/>
                <a:gd name="connsiteX0" fmla="*/ 0 w 1172633"/>
                <a:gd name="connsiteY0" fmla="*/ 319211 h 319211"/>
                <a:gd name="connsiteX1" fmla="*/ 278771 w 1172633"/>
                <a:gd name="connsiteY1" fmla="*/ 39397 h 319211"/>
                <a:gd name="connsiteX2" fmla="*/ 719114 w 1172633"/>
                <a:gd name="connsiteY2" fmla="*/ 6181 h 319211"/>
                <a:gd name="connsiteX3" fmla="*/ 1080223 w 1172633"/>
                <a:gd name="connsiteY3" fmla="*/ 162960 h 319211"/>
                <a:gd name="connsiteX4" fmla="*/ 1172633 w 1172633"/>
                <a:gd name="connsiteY4" fmla="*/ 306512 h 319211"/>
                <a:gd name="connsiteX0" fmla="*/ 0 w 1172633"/>
                <a:gd name="connsiteY0" fmla="*/ 319782 h 319782"/>
                <a:gd name="connsiteX1" fmla="*/ 93473 w 1172633"/>
                <a:gd name="connsiteY1" fmla="*/ 143784 h 319782"/>
                <a:gd name="connsiteX2" fmla="*/ 278771 w 1172633"/>
                <a:gd name="connsiteY2" fmla="*/ 39968 h 319782"/>
                <a:gd name="connsiteX3" fmla="*/ 719114 w 1172633"/>
                <a:gd name="connsiteY3" fmla="*/ 6752 h 319782"/>
                <a:gd name="connsiteX4" fmla="*/ 1080223 w 1172633"/>
                <a:gd name="connsiteY4" fmla="*/ 163531 h 319782"/>
                <a:gd name="connsiteX5" fmla="*/ 1172633 w 1172633"/>
                <a:gd name="connsiteY5" fmla="*/ 307083 h 319782"/>
                <a:gd name="connsiteX0" fmla="*/ 0 w 1172633"/>
                <a:gd name="connsiteY0" fmla="*/ 329102 h 329102"/>
                <a:gd name="connsiteX1" fmla="*/ 93473 w 1172633"/>
                <a:gd name="connsiteY1" fmla="*/ 153104 h 329102"/>
                <a:gd name="connsiteX2" fmla="*/ 278771 w 1172633"/>
                <a:gd name="connsiteY2" fmla="*/ 49288 h 329102"/>
                <a:gd name="connsiteX3" fmla="*/ 498158 w 1172633"/>
                <a:gd name="connsiteY3" fmla="*/ 8872 h 329102"/>
                <a:gd name="connsiteX4" fmla="*/ 719114 w 1172633"/>
                <a:gd name="connsiteY4" fmla="*/ 16072 h 329102"/>
                <a:gd name="connsiteX5" fmla="*/ 1080223 w 1172633"/>
                <a:gd name="connsiteY5" fmla="*/ 172851 h 329102"/>
                <a:gd name="connsiteX6" fmla="*/ 1172633 w 1172633"/>
                <a:gd name="connsiteY6" fmla="*/ 316403 h 329102"/>
                <a:gd name="connsiteX0" fmla="*/ 0 w 1172633"/>
                <a:gd name="connsiteY0" fmla="*/ 327027 h 327027"/>
                <a:gd name="connsiteX1" fmla="*/ 93473 w 1172633"/>
                <a:gd name="connsiteY1" fmla="*/ 151029 h 327027"/>
                <a:gd name="connsiteX2" fmla="*/ 278771 w 1172633"/>
                <a:gd name="connsiteY2" fmla="*/ 47213 h 327027"/>
                <a:gd name="connsiteX3" fmla="*/ 498158 w 1172633"/>
                <a:gd name="connsiteY3" fmla="*/ 6797 h 327027"/>
                <a:gd name="connsiteX4" fmla="*/ 654296 w 1172633"/>
                <a:gd name="connsiteY4" fmla="*/ 6797 h 327027"/>
                <a:gd name="connsiteX5" fmla="*/ 719114 w 1172633"/>
                <a:gd name="connsiteY5" fmla="*/ 13997 h 327027"/>
                <a:gd name="connsiteX6" fmla="*/ 1080223 w 1172633"/>
                <a:gd name="connsiteY6" fmla="*/ 170776 h 327027"/>
                <a:gd name="connsiteX7" fmla="*/ 1172633 w 1172633"/>
                <a:gd name="connsiteY7" fmla="*/ 314328 h 327027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19114 w 1172633"/>
                <a:gd name="connsiteY5" fmla="*/ 11049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4079 h 324079"/>
                <a:gd name="connsiteX1" fmla="*/ 93473 w 1172633"/>
                <a:gd name="connsiteY1" fmla="*/ 148081 h 324079"/>
                <a:gd name="connsiteX2" fmla="*/ 278771 w 1172633"/>
                <a:gd name="connsiteY2" fmla="*/ 44265 h 324079"/>
                <a:gd name="connsiteX3" fmla="*/ 498158 w 1172633"/>
                <a:gd name="connsiteY3" fmla="*/ 3849 h 324079"/>
                <a:gd name="connsiteX4" fmla="*/ 654296 w 1172633"/>
                <a:gd name="connsiteY4" fmla="*/ 3849 h 324079"/>
                <a:gd name="connsiteX5" fmla="*/ 744606 w 1172633"/>
                <a:gd name="connsiteY5" fmla="*/ 5898 h 324079"/>
                <a:gd name="connsiteX6" fmla="*/ 877350 w 1172633"/>
                <a:gd name="connsiteY6" fmla="*/ 45058 h 324079"/>
                <a:gd name="connsiteX7" fmla="*/ 1080223 w 1172633"/>
                <a:gd name="connsiteY7" fmla="*/ 167828 h 324079"/>
                <a:gd name="connsiteX8" fmla="*/ 1172633 w 1172633"/>
                <a:gd name="connsiteY8" fmla="*/ 311380 h 324079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98158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78771 w 1172633"/>
                <a:gd name="connsiteY2" fmla="*/ 46583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877350 w 1172633"/>
                <a:gd name="connsiteY6" fmla="*/ 47376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93473 w 1172633"/>
                <a:gd name="connsiteY1" fmla="*/ 150399 h 326397"/>
                <a:gd name="connsiteX2" fmla="*/ 230974 w 1172633"/>
                <a:gd name="connsiteY2" fmla="*/ 49158 h 326397"/>
                <a:gd name="connsiteX3" fmla="*/ 453547 w 1172633"/>
                <a:gd name="connsiteY3" fmla="*/ 6167 h 326397"/>
                <a:gd name="connsiteX4" fmla="*/ 625617 w 1172633"/>
                <a:gd name="connsiteY4" fmla="*/ 1016 h 326397"/>
                <a:gd name="connsiteX5" fmla="*/ 744606 w 1172633"/>
                <a:gd name="connsiteY5" fmla="*/ 8216 h 326397"/>
                <a:gd name="connsiteX6" fmla="*/ 944266 w 1172633"/>
                <a:gd name="connsiteY6" fmla="*/ 60254 h 326397"/>
                <a:gd name="connsiteX7" fmla="*/ 1080223 w 1172633"/>
                <a:gd name="connsiteY7" fmla="*/ 170146 h 326397"/>
                <a:gd name="connsiteX8" fmla="*/ 1172633 w 1172633"/>
                <a:gd name="connsiteY8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72633"/>
                <a:gd name="connsiteY0" fmla="*/ 326397 h 326397"/>
                <a:gd name="connsiteX1" fmla="*/ 36116 w 1172633"/>
                <a:gd name="connsiteY1" fmla="*/ 232818 h 326397"/>
                <a:gd name="connsiteX2" fmla="*/ 93473 w 1172633"/>
                <a:gd name="connsiteY2" fmla="*/ 150399 h 326397"/>
                <a:gd name="connsiteX3" fmla="*/ 230974 w 1172633"/>
                <a:gd name="connsiteY3" fmla="*/ 49158 h 326397"/>
                <a:gd name="connsiteX4" fmla="*/ 453547 w 1172633"/>
                <a:gd name="connsiteY4" fmla="*/ 6167 h 326397"/>
                <a:gd name="connsiteX5" fmla="*/ 625617 w 1172633"/>
                <a:gd name="connsiteY5" fmla="*/ 1016 h 326397"/>
                <a:gd name="connsiteX6" fmla="*/ 744606 w 1172633"/>
                <a:gd name="connsiteY6" fmla="*/ 8216 h 326397"/>
                <a:gd name="connsiteX7" fmla="*/ 944266 w 1172633"/>
                <a:gd name="connsiteY7" fmla="*/ 60254 h 326397"/>
                <a:gd name="connsiteX8" fmla="*/ 1080223 w 1172633"/>
                <a:gd name="connsiteY8" fmla="*/ 170146 h 326397"/>
                <a:gd name="connsiteX9" fmla="*/ 1172633 w 1172633"/>
                <a:gd name="connsiteY9" fmla="*/ 313698 h 326397"/>
                <a:gd name="connsiteX0" fmla="*/ 0 w 1156701"/>
                <a:gd name="connsiteY0" fmla="*/ 334124 h 334124"/>
                <a:gd name="connsiteX1" fmla="*/ 20184 w 1156701"/>
                <a:gd name="connsiteY1" fmla="*/ 232818 h 334124"/>
                <a:gd name="connsiteX2" fmla="*/ 77541 w 1156701"/>
                <a:gd name="connsiteY2" fmla="*/ 150399 h 334124"/>
                <a:gd name="connsiteX3" fmla="*/ 215042 w 1156701"/>
                <a:gd name="connsiteY3" fmla="*/ 49158 h 334124"/>
                <a:gd name="connsiteX4" fmla="*/ 437615 w 1156701"/>
                <a:gd name="connsiteY4" fmla="*/ 6167 h 334124"/>
                <a:gd name="connsiteX5" fmla="*/ 609685 w 1156701"/>
                <a:gd name="connsiteY5" fmla="*/ 1016 h 334124"/>
                <a:gd name="connsiteX6" fmla="*/ 728674 w 1156701"/>
                <a:gd name="connsiteY6" fmla="*/ 8216 h 334124"/>
                <a:gd name="connsiteX7" fmla="*/ 928334 w 1156701"/>
                <a:gd name="connsiteY7" fmla="*/ 60254 h 334124"/>
                <a:gd name="connsiteX8" fmla="*/ 1064291 w 1156701"/>
                <a:gd name="connsiteY8" fmla="*/ 170146 h 334124"/>
                <a:gd name="connsiteX9" fmla="*/ 1156701 w 1156701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4124 h 334124"/>
                <a:gd name="connsiteX1" fmla="*/ 20831 w 1157348"/>
                <a:gd name="connsiteY1" fmla="*/ 232818 h 334124"/>
                <a:gd name="connsiteX2" fmla="*/ 78188 w 1157348"/>
                <a:gd name="connsiteY2" fmla="*/ 150399 h 334124"/>
                <a:gd name="connsiteX3" fmla="*/ 215689 w 1157348"/>
                <a:gd name="connsiteY3" fmla="*/ 49158 h 334124"/>
                <a:gd name="connsiteX4" fmla="*/ 438262 w 1157348"/>
                <a:gd name="connsiteY4" fmla="*/ 6167 h 334124"/>
                <a:gd name="connsiteX5" fmla="*/ 610332 w 1157348"/>
                <a:gd name="connsiteY5" fmla="*/ 1016 h 334124"/>
                <a:gd name="connsiteX6" fmla="*/ 729321 w 1157348"/>
                <a:gd name="connsiteY6" fmla="*/ 8216 h 334124"/>
                <a:gd name="connsiteX7" fmla="*/ 928981 w 1157348"/>
                <a:gd name="connsiteY7" fmla="*/ 60254 h 334124"/>
                <a:gd name="connsiteX8" fmla="*/ 1064938 w 1157348"/>
                <a:gd name="connsiteY8" fmla="*/ 170146 h 334124"/>
                <a:gd name="connsiteX9" fmla="*/ 1157348 w 1157348"/>
                <a:gd name="connsiteY9" fmla="*/ 313698 h 334124"/>
                <a:gd name="connsiteX0" fmla="*/ 647 w 1157348"/>
                <a:gd name="connsiteY0" fmla="*/ 336468 h 336468"/>
                <a:gd name="connsiteX1" fmla="*/ 20831 w 1157348"/>
                <a:gd name="connsiteY1" fmla="*/ 235162 h 336468"/>
                <a:gd name="connsiteX2" fmla="*/ 78188 w 1157348"/>
                <a:gd name="connsiteY2" fmla="*/ 152743 h 336468"/>
                <a:gd name="connsiteX3" fmla="*/ 215689 w 1157348"/>
                <a:gd name="connsiteY3" fmla="*/ 51502 h 336468"/>
                <a:gd name="connsiteX4" fmla="*/ 610332 w 1157348"/>
                <a:gd name="connsiteY4" fmla="*/ 3360 h 336468"/>
                <a:gd name="connsiteX5" fmla="*/ 729321 w 1157348"/>
                <a:gd name="connsiteY5" fmla="*/ 10560 h 336468"/>
                <a:gd name="connsiteX6" fmla="*/ 928981 w 1157348"/>
                <a:gd name="connsiteY6" fmla="*/ 62598 h 336468"/>
                <a:gd name="connsiteX7" fmla="*/ 1064938 w 1157348"/>
                <a:gd name="connsiteY7" fmla="*/ 172490 h 336468"/>
                <a:gd name="connsiteX8" fmla="*/ 1157348 w 1157348"/>
                <a:gd name="connsiteY8" fmla="*/ 316042 h 336468"/>
                <a:gd name="connsiteX0" fmla="*/ 647 w 1157348"/>
                <a:gd name="connsiteY0" fmla="*/ 333205 h 333205"/>
                <a:gd name="connsiteX1" fmla="*/ 20831 w 1157348"/>
                <a:gd name="connsiteY1" fmla="*/ 231899 h 333205"/>
                <a:gd name="connsiteX2" fmla="*/ 78188 w 1157348"/>
                <a:gd name="connsiteY2" fmla="*/ 149480 h 333205"/>
                <a:gd name="connsiteX3" fmla="*/ 215689 w 1157348"/>
                <a:gd name="connsiteY3" fmla="*/ 48239 h 333205"/>
                <a:gd name="connsiteX4" fmla="*/ 610332 w 1157348"/>
                <a:gd name="connsiteY4" fmla="*/ 97 h 333205"/>
                <a:gd name="connsiteX5" fmla="*/ 928981 w 1157348"/>
                <a:gd name="connsiteY5" fmla="*/ 59335 h 333205"/>
                <a:gd name="connsiteX6" fmla="*/ 1064938 w 1157348"/>
                <a:gd name="connsiteY6" fmla="*/ 169227 h 333205"/>
                <a:gd name="connsiteX7" fmla="*/ 1157348 w 1157348"/>
                <a:gd name="connsiteY7" fmla="*/ 312779 h 333205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97 h 333297"/>
                <a:gd name="connsiteX1" fmla="*/ 24805 w 1161322"/>
                <a:gd name="connsiteY1" fmla="*/ 231991 h 333297"/>
                <a:gd name="connsiteX2" fmla="*/ 219663 w 1161322"/>
                <a:gd name="connsiteY2" fmla="*/ 48331 h 333297"/>
                <a:gd name="connsiteX3" fmla="*/ 614306 w 1161322"/>
                <a:gd name="connsiteY3" fmla="*/ 189 h 333297"/>
                <a:gd name="connsiteX4" fmla="*/ 932955 w 1161322"/>
                <a:gd name="connsiteY4" fmla="*/ 59427 h 333297"/>
                <a:gd name="connsiteX5" fmla="*/ 1068912 w 1161322"/>
                <a:gd name="connsiteY5" fmla="*/ 169319 h 333297"/>
                <a:gd name="connsiteX6" fmla="*/ 1161322 w 1161322"/>
                <a:gd name="connsiteY6" fmla="*/ 312871 h 333297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4621 w 1161322"/>
                <a:gd name="connsiteY0" fmla="*/ 333248 h 333248"/>
                <a:gd name="connsiteX1" fmla="*/ 24805 w 1161322"/>
                <a:gd name="connsiteY1" fmla="*/ 201036 h 333248"/>
                <a:gd name="connsiteX2" fmla="*/ 219663 w 1161322"/>
                <a:gd name="connsiteY2" fmla="*/ 48282 h 333248"/>
                <a:gd name="connsiteX3" fmla="*/ 614306 w 1161322"/>
                <a:gd name="connsiteY3" fmla="*/ 140 h 333248"/>
                <a:gd name="connsiteX4" fmla="*/ 932955 w 1161322"/>
                <a:gd name="connsiteY4" fmla="*/ 59378 h 333248"/>
                <a:gd name="connsiteX5" fmla="*/ 1068912 w 1161322"/>
                <a:gd name="connsiteY5" fmla="*/ 169270 h 333248"/>
                <a:gd name="connsiteX6" fmla="*/ 1161322 w 1161322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3248 h 333248"/>
                <a:gd name="connsiteX1" fmla="*/ 20898 w 1157415"/>
                <a:gd name="connsiteY1" fmla="*/ 201036 h 333248"/>
                <a:gd name="connsiteX2" fmla="*/ 215756 w 1157415"/>
                <a:gd name="connsiteY2" fmla="*/ 48282 h 333248"/>
                <a:gd name="connsiteX3" fmla="*/ 610399 w 1157415"/>
                <a:gd name="connsiteY3" fmla="*/ 140 h 333248"/>
                <a:gd name="connsiteX4" fmla="*/ 929048 w 1157415"/>
                <a:gd name="connsiteY4" fmla="*/ 59378 h 333248"/>
                <a:gd name="connsiteX5" fmla="*/ 1065005 w 1157415"/>
                <a:gd name="connsiteY5" fmla="*/ 169270 h 333248"/>
                <a:gd name="connsiteX6" fmla="*/ 1157415 w 1157415"/>
                <a:gd name="connsiteY6" fmla="*/ 312822 h 33324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29048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065005 w 1157415"/>
                <a:gd name="connsiteY5" fmla="*/ 171830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10678 w 1157415"/>
                <a:gd name="connsiteY6" fmla="*/ 175264 h 335808"/>
                <a:gd name="connsiteX7" fmla="*/ 1157415 w 1157415"/>
                <a:gd name="connsiteY7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4540 w 1157415"/>
                <a:gd name="connsiteY4" fmla="*/ 61938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5808 h 335808"/>
                <a:gd name="connsiteX1" fmla="*/ 20898 w 1157415"/>
                <a:gd name="connsiteY1" fmla="*/ 203596 h 335808"/>
                <a:gd name="connsiteX2" fmla="*/ 215756 w 1157415"/>
                <a:gd name="connsiteY2" fmla="*/ 50842 h 335808"/>
                <a:gd name="connsiteX3" fmla="*/ 578534 w 1157415"/>
                <a:gd name="connsiteY3" fmla="*/ 125 h 335808"/>
                <a:gd name="connsiteX4" fmla="*/ 957727 w 1157415"/>
                <a:gd name="connsiteY4" fmla="*/ 41333 h 335808"/>
                <a:gd name="connsiteX5" fmla="*/ 1100056 w 1157415"/>
                <a:gd name="connsiteY5" fmla="*/ 151225 h 335808"/>
                <a:gd name="connsiteX6" fmla="*/ 1157415 w 1157415"/>
                <a:gd name="connsiteY6" fmla="*/ 315382 h 335808"/>
                <a:gd name="connsiteX0" fmla="*/ 714 w 1157415"/>
                <a:gd name="connsiteY0" fmla="*/ 338947 h 338947"/>
                <a:gd name="connsiteX1" fmla="*/ 20898 w 1157415"/>
                <a:gd name="connsiteY1" fmla="*/ 206735 h 338947"/>
                <a:gd name="connsiteX2" fmla="*/ 206737 w 1157415"/>
                <a:gd name="connsiteY2" fmla="*/ 24074 h 338947"/>
                <a:gd name="connsiteX3" fmla="*/ 578534 w 1157415"/>
                <a:gd name="connsiteY3" fmla="*/ 3264 h 338947"/>
                <a:gd name="connsiteX4" fmla="*/ 957727 w 1157415"/>
                <a:gd name="connsiteY4" fmla="*/ 44472 h 338947"/>
                <a:gd name="connsiteX5" fmla="*/ 1100056 w 1157415"/>
                <a:gd name="connsiteY5" fmla="*/ 154364 h 338947"/>
                <a:gd name="connsiteX6" fmla="*/ 1157415 w 1157415"/>
                <a:gd name="connsiteY6" fmla="*/ 318521 h 338947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957727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5191 h 325191"/>
                <a:gd name="connsiteX1" fmla="*/ 20898 w 1157415"/>
                <a:gd name="connsiteY1" fmla="*/ 192979 h 325191"/>
                <a:gd name="connsiteX2" fmla="*/ 206737 w 1157415"/>
                <a:gd name="connsiteY2" fmla="*/ 10318 h 325191"/>
                <a:gd name="connsiteX3" fmla="*/ 578534 w 1157415"/>
                <a:gd name="connsiteY3" fmla="*/ 22738 h 325191"/>
                <a:gd name="connsiteX4" fmla="*/ 882570 w 1157415"/>
                <a:gd name="connsiteY4" fmla="*/ 30716 h 325191"/>
                <a:gd name="connsiteX5" fmla="*/ 1100056 w 1157415"/>
                <a:gd name="connsiteY5" fmla="*/ 140608 h 325191"/>
                <a:gd name="connsiteX6" fmla="*/ 1157415 w 1157415"/>
                <a:gd name="connsiteY6" fmla="*/ 304765 h 325191"/>
                <a:gd name="connsiteX0" fmla="*/ 714 w 1157415"/>
                <a:gd name="connsiteY0" fmla="*/ 322428 h 322428"/>
                <a:gd name="connsiteX1" fmla="*/ 20898 w 1157415"/>
                <a:gd name="connsiteY1" fmla="*/ 190216 h 322428"/>
                <a:gd name="connsiteX2" fmla="*/ 206737 w 1157415"/>
                <a:gd name="connsiteY2" fmla="*/ 7555 h 322428"/>
                <a:gd name="connsiteX3" fmla="*/ 578534 w 1157415"/>
                <a:gd name="connsiteY3" fmla="*/ 33267 h 322428"/>
                <a:gd name="connsiteX4" fmla="*/ 882570 w 1157415"/>
                <a:gd name="connsiteY4" fmla="*/ 27953 h 322428"/>
                <a:gd name="connsiteX5" fmla="*/ 1100056 w 1157415"/>
                <a:gd name="connsiteY5" fmla="*/ 137845 h 322428"/>
                <a:gd name="connsiteX6" fmla="*/ 1157415 w 1157415"/>
                <a:gd name="connsiteY6" fmla="*/ 302002 h 322428"/>
                <a:gd name="connsiteX0" fmla="*/ 714 w 1157415"/>
                <a:gd name="connsiteY0" fmla="*/ 324409 h 324409"/>
                <a:gd name="connsiteX1" fmla="*/ 20898 w 1157415"/>
                <a:gd name="connsiteY1" fmla="*/ 192197 h 324409"/>
                <a:gd name="connsiteX2" fmla="*/ 206737 w 1157415"/>
                <a:gd name="connsiteY2" fmla="*/ 9536 h 324409"/>
                <a:gd name="connsiteX3" fmla="*/ 578534 w 1157415"/>
                <a:gd name="connsiteY3" fmla="*/ 25279 h 324409"/>
                <a:gd name="connsiteX4" fmla="*/ 882570 w 1157415"/>
                <a:gd name="connsiteY4" fmla="*/ 29934 h 324409"/>
                <a:gd name="connsiteX5" fmla="*/ 1100056 w 1157415"/>
                <a:gd name="connsiteY5" fmla="*/ 139826 h 324409"/>
                <a:gd name="connsiteX6" fmla="*/ 1157415 w 1157415"/>
                <a:gd name="connsiteY6" fmla="*/ 303983 h 324409"/>
                <a:gd name="connsiteX0" fmla="*/ 714 w 1157415"/>
                <a:gd name="connsiteY0" fmla="*/ 314945 h 314945"/>
                <a:gd name="connsiteX1" fmla="*/ 20898 w 1157415"/>
                <a:gd name="connsiteY1" fmla="*/ 182733 h 314945"/>
                <a:gd name="connsiteX2" fmla="*/ 206737 w 1157415"/>
                <a:gd name="connsiteY2" fmla="*/ 72 h 314945"/>
                <a:gd name="connsiteX3" fmla="*/ 578534 w 1157415"/>
                <a:gd name="connsiteY3" fmla="*/ 15815 h 314945"/>
                <a:gd name="connsiteX4" fmla="*/ 882570 w 1157415"/>
                <a:gd name="connsiteY4" fmla="*/ 20470 h 314945"/>
                <a:gd name="connsiteX5" fmla="*/ 1100056 w 1157415"/>
                <a:gd name="connsiteY5" fmla="*/ 130362 h 314945"/>
                <a:gd name="connsiteX6" fmla="*/ 1157415 w 1157415"/>
                <a:gd name="connsiteY6" fmla="*/ 294519 h 314945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08240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100056 w 1157415"/>
                <a:gd name="connsiteY5" fmla="*/ 120321 h 304904"/>
                <a:gd name="connsiteX6" fmla="*/ 1157415 w 1157415"/>
                <a:gd name="connsiteY6" fmla="*/ 284478 h 304904"/>
                <a:gd name="connsiteX0" fmla="*/ 714 w 1157415"/>
                <a:gd name="connsiteY0" fmla="*/ 304904 h 304904"/>
                <a:gd name="connsiteX1" fmla="*/ 20898 w 1157415"/>
                <a:gd name="connsiteY1" fmla="*/ 172692 h 304904"/>
                <a:gd name="connsiteX2" fmla="*/ 274378 w 1157415"/>
                <a:gd name="connsiteY2" fmla="*/ 0 h 304904"/>
                <a:gd name="connsiteX3" fmla="*/ 578534 w 1157415"/>
                <a:gd name="connsiteY3" fmla="*/ 5774 h 304904"/>
                <a:gd name="connsiteX4" fmla="*/ 882570 w 1157415"/>
                <a:gd name="connsiteY4" fmla="*/ 10429 h 304904"/>
                <a:gd name="connsiteX5" fmla="*/ 1066987 w 1157415"/>
                <a:gd name="connsiteY5" fmla="*/ 95398 h 304904"/>
                <a:gd name="connsiteX6" fmla="*/ 1157415 w 1157415"/>
                <a:gd name="connsiteY6" fmla="*/ 284478 h 304904"/>
                <a:gd name="connsiteX0" fmla="*/ 99 w 1156800"/>
                <a:gd name="connsiteY0" fmla="*/ 311296 h 311296"/>
                <a:gd name="connsiteX1" fmla="*/ 80409 w 1156800"/>
                <a:gd name="connsiteY1" fmla="*/ 110963 h 311296"/>
                <a:gd name="connsiteX2" fmla="*/ 273763 w 1156800"/>
                <a:gd name="connsiteY2" fmla="*/ 6392 h 311296"/>
                <a:gd name="connsiteX3" fmla="*/ 577919 w 1156800"/>
                <a:gd name="connsiteY3" fmla="*/ 12166 h 311296"/>
                <a:gd name="connsiteX4" fmla="*/ 881955 w 1156800"/>
                <a:gd name="connsiteY4" fmla="*/ 16821 h 311296"/>
                <a:gd name="connsiteX5" fmla="*/ 1066372 w 1156800"/>
                <a:gd name="connsiteY5" fmla="*/ 101790 h 311296"/>
                <a:gd name="connsiteX6" fmla="*/ 1156800 w 1156800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87 w 1156888"/>
                <a:gd name="connsiteY0" fmla="*/ 311296 h 311296"/>
                <a:gd name="connsiteX1" fmla="*/ 80497 w 1156888"/>
                <a:gd name="connsiteY1" fmla="*/ 110963 h 311296"/>
                <a:gd name="connsiteX2" fmla="*/ 273851 w 1156888"/>
                <a:gd name="connsiteY2" fmla="*/ 6392 h 311296"/>
                <a:gd name="connsiteX3" fmla="*/ 578007 w 1156888"/>
                <a:gd name="connsiteY3" fmla="*/ 12166 h 311296"/>
                <a:gd name="connsiteX4" fmla="*/ 882043 w 1156888"/>
                <a:gd name="connsiteY4" fmla="*/ 16821 h 311296"/>
                <a:gd name="connsiteX5" fmla="*/ 1066460 w 1156888"/>
                <a:gd name="connsiteY5" fmla="*/ 101790 h 311296"/>
                <a:gd name="connsiteX6" fmla="*/ 1156888 w 1156888"/>
                <a:gd name="connsiteY6" fmla="*/ 290870 h 311296"/>
                <a:gd name="connsiteX0" fmla="*/ 117 w 1156818"/>
                <a:gd name="connsiteY0" fmla="*/ 311296 h 311296"/>
                <a:gd name="connsiteX1" fmla="*/ 80427 w 1156818"/>
                <a:gd name="connsiteY1" fmla="*/ 110963 h 311296"/>
                <a:gd name="connsiteX2" fmla="*/ 273781 w 1156818"/>
                <a:gd name="connsiteY2" fmla="*/ 6392 h 311296"/>
                <a:gd name="connsiteX3" fmla="*/ 577937 w 1156818"/>
                <a:gd name="connsiteY3" fmla="*/ 12166 h 311296"/>
                <a:gd name="connsiteX4" fmla="*/ 881973 w 1156818"/>
                <a:gd name="connsiteY4" fmla="*/ 16821 h 311296"/>
                <a:gd name="connsiteX5" fmla="*/ 1066390 w 1156818"/>
                <a:gd name="connsiteY5" fmla="*/ 101790 h 311296"/>
                <a:gd name="connsiteX6" fmla="*/ 1156818 w 1156818"/>
                <a:gd name="connsiteY6" fmla="*/ 290870 h 311296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21079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73781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5554 h 315554"/>
                <a:gd name="connsiteX1" fmla="*/ 80427 w 1156818"/>
                <a:gd name="connsiteY1" fmla="*/ 115221 h 315554"/>
                <a:gd name="connsiteX2" fmla="*/ 264762 w 1156818"/>
                <a:gd name="connsiteY2" fmla="*/ 10650 h 315554"/>
                <a:gd name="connsiteX3" fmla="*/ 576434 w 1156818"/>
                <a:gd name="connsiteY3" fmla="*/ 4793 h 315554"/>
                <a:gd name="connsiteX4" fmla="*/ 881973 w 1156818"/>
                <a:gd name="connsiteY4" fmla="*/ 12772 h 315554"/>
                <a:gd name="connsiteX5" fmla="*/ 1066390 w 1156818"/>
                <a:gd name="connsiteY5" fmla="*/ 106048 h 315554"/>
                <a:gd name="connsiteX6" fmla="*/ 1156818 w 1156818"/>
                <a:gd name="connsiteY6" fmla="*/ 295128 h 315554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9663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117 w 1156818"/>
                <a:gd name="connsiteY0" fmla="*/ 312445 h 312445"/>
                <a:gd name="connsiteX1" fmla="*/ 80427 w 1156818"/>
                <a:gd name="connsiteY1" fmla="*/ 112112 h 312445"/>
                <a:gd name="connsiteX2" fmla="*/ 264762 w 1156818"/>
                <a:gd name="connsiteY2" fmla="*/ 7541 h 312445"/>
                <a:gd name="connsiteX3" fmla="*/ 576434 w 1156818"/>
                <a:gd name="connsiteY3" fmla="*/ 1684 h 312445"/>
                <a:gd name="connsiteX4" fmla="*/ 881973 w 1156818"/>
                <a:gd name="connsiteY4" fmla="*/ 1355 h 312445"/>
                <a:gd name="connsiteX5" fmla="*/ 1066390 w 1156818"/>
                <a:gd name="connsiteY5" fmla="*/ 102939 h 312445"/>
                <a:gd name="connsiteX6" fmla="*/ 1156818 w 1156818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2445 h 312445"/>
                <a:gd name="connsiteX1" fmla="*/ 80310 w 1156701"/>
                <a:gd name="connsiteY1" fmla="*/ 112112 h 312445"/>
                <a:gd name="connsiteX2" fmla="*/ 264645 w 1156701"/>
                <a:gd name="connsiteY2" fmla="*/ 7541 h 312445"/>
                <a:gd name="connsiteX3" fmla="*/ 576317 w 1156701"/>
                <a:gd name="connsiteY3" fmla="*/ 1684 h 312445"/>
                <a:gd name="connsiteX4" fmla="*/ 881856 w 1156701"/>
                <a:gd name="connsiteY4" fmla="*/ 1355 h 312445"/>
                <a:gd name="connsiteX5" fmla="*/ 1066273 w 1156701"/>
                <a:gd name="connsiteY5" fmla="*/ 102939 h 312445"/>
                <a:gd name="connsiteX6" fmla="*/ 1156701 w 1156701"/>
                <a:gd name="connsiteY6" fmla="*/ 292019 h 312445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438 h 314438"/>
                <a:gd name="connsiteX1" fmla="*/ 78807 w 1156701"/>
                <a:gd name="connsiteY1" fmla="*/ 97490 h 314438"/>
                <a:gd name="connsiteX2" fmla="*/ 264645 w 1156701"/>
                <a:gd name="connsiteY2" fmla="*/ 9534 h 314438"/>
                <a:gd name="connsiteX3" fmla="*/ 576317 w 1156701"/>
                <a:gd name="connsiteY3" fmla="*/ 3677 h 314438"/>
                <a:gd name="connsiteX4" fmla="*/ 881856 w 1156701"/>
                <a:gd name="connsiteY4" fmla="*/ 3348 h 314438"/>
                <a:gd name="connsiteX5" fmla="*/ 1066273 w 1156701"/>
                <a:gd name="connsiteY5" fmla="*/ 104932 h 314438"/>
                <a:gd name="connsiteX6" fmla="*/ 1156701 w 1156701"/>
                <a:gd name="connsiteY6" fmla="*/ 294012 h 314438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4657 h 314657"/>
                <a:gd name="connsiteX1" fmla="*/ 128410 w 1156701"/>
                <a:gd name="connsiteY1" fmla="*/ 101032 h 314657"/>
                <a:gd name="connsiteX2" fmla="*/ 264645 w 1156701"/>
                <a:gd name="connsiteY2" fmla="*/ 9753 h 314657"/>
                <a:gd name="connsiteX3" fmla="*/ 576317 w 1156701"/>
                <a:gd name="connsiteY3" fmla="*/ 3896 h 314657"/>
                <a:gd name="connsiteX4" fmla="*/ 881856 w 1156701"/>
                <a:gd name="connsiteY4" fmla="*/ 3567 h 314657"/>
                <a:gd name="connsiteX5" fmla="*/ 1066273 w 1156701"/>
                <a:gd name="connsiteY5" fmla="*/ 105151 h 314657"/>
                <a:gd name="connsiteX6" fmla="*/ 1156701 w 1156701"/>
                <a:gd name="connsiteY6" fmla="*/ 294231 h 314657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3383 h 313383"/>
                <a:gd name="connsiteX1" fmla="*/ 96844 w 1156701"/>
                <a:gd name="connsiteY1" fmla="*/ 79820 h 313383"/>
                <a:gd name="connsiteX2" fmla="*/ 264645 w 1156701"/>
                <a:gd name="connsiteY2" fmla="*/ 8479 h 313383"/>
                <a:gd name="connsiteX3" fmla="*/ 576317 w 1156701"/>
                <a:gd name="connsiteY3" fmla="*/ 2622 h 313383"/>
                <a:gd name="connsiteX4" fmla="*/ 881856 w 1156701"/>
                <a:gd name="connsiteY4" fmla="*/ 2293 h 313383"/>
                <a:gd name="connsiteX5" fmla="*/ 1066273 w 1156701"/>
                <a:gd name="connsiteY5" fmla="*/ 103877 h 313383"/>
                <a:gd name="connsiteX6" fmla="*/ 1156701 w 1156701"/>
                <a:gd name="connsiteY6" fmla="*/ 292957 h 31338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6701"/>
                <a:gd name="connsiteY0" fmla="*/ 314113 h 314113"/>
                <a:gd name="connsiteX1" fmla="*/ 75800 w 1156701"/>
                <a:gd name="connsiteY1" fmla="*/ 92180 h 314113"/>
                <a:gd name="connsiteX2" fmla="*/ 264645 w 1156701"/>
                <a:gd name="connsiteY2" fmla="*/ 9209 h 314113"/>
                <a:gd name="connsiteX3" fmla="*/ 576317 w 1156701"/>
                <a:gd name="connsiteY3" fmla="*/ 3352 h 314113"/>
                <a:gd name="connsiteX4" fmla="*/ 881856 w 1156701"/>
                <a:gd name="connsiteY4" fmla="*/ 3023 h 314113"/>
                <a:gd name="connsiteX5" fmla="*/ 1066273 w 1156701"/>
                <a:gd name="connsiteY5" fmla="*/ 104607 h 314113"/>
                <a:gd name="connsiteX6" fmla="*/ 1156701 w 1156701"/>
                <a:gd name="connsiteY6" fmla="*/ 293687 h 314113"/>
                <a:gd name="connsiteX0" fmla="*/ 0 w 1153695"/>
                <a:gd name="connsiteY0" fmla="*/ 290852 h 293687"/>
                <a:gd name="connsiteX1" fmla="*/ 72794 w 1153695"/>
                <a:gd name="connsiteY1" fmla="*/ 92180 h 293687"/>
                <a:gd name="connsiteX2" fmla="*/ 261639 w 1153695"/>
                <a:gd name="connsiteY2" fmla="*/ 9209 h 293687"/>
                <a:gd name="connsiteX3" fmla="*/ 573311 w 1153695"/>
                <a:gd name="connsiteY3" fmla="*/ 3352 h 293687"/>
                <a:gd name="connsiteX4" fmla="*/ 878850 w 1153695"/>
                <a:gd name="connsiteY4" fmla="*/ 3023 h 293687"/>
                <a:gd name="connsiteX5" fmla="*/ 1063267 w 1153695"/>
                <a:gd name="connsiteY5" fmla="*/ 104607 h 293687"/>
                <a:gd name="connsiteX6" fmla="*/ 1153695 w 1153695"/>
                <a:gd name="connsiteY6" fmla="*/ 293687 h 293687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063267 w 1153695"/>
                <a:gd name="connsiteY5" fmla="*/ 104607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78850 w 1153695"/>
                <a:gd name="connsiteY4" fmla="*/ 3023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105355 w 1153695"/>
                <a:gd name="connsiteY5" fmla="*/ 100176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71042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5500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934967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53695"/>
                <a:gd name="connsiteY0" fmla="*/ 299160 h 299160"/>
                <a:gd name="connsiteX1" fmla="*/ 72794 w 1153695"/>
                <a:gd name="connsiteY1" fmla="*/ 92180 h 299160"/>
                <a:gd name="connsiteX2" fmla="*/ 261639 w 1153695"/>
                <a:gd name="connsiteY2" fmla="*/ 9209 h 299160"/>
                <a:gd name="connsiteX3" fmla="*/ 573311 w 1153695"/>
                <a:gd name="connsiteY3" fmla="*/ 3352 h 299160"/>
                <a:gd name="connsiteX4" fmla="*/ 849899 w 1153695"/>
                <a:gd name="connsiteY4" fmla="*/ 5238 h 299160"/>
                <a:gd name="connsiteX5" fmla="*/ 1093330 w 1153695"/>
                <a:gd name="connsiteY5" fmla="*/ 86884 h 299160"/>
                <a:gd name="connsiteX6" fmla="*/ 1153695 w 1153695"/>
                <a:gd name="connsiteY6" fmla="*/ 2936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160 h 299160"/>
                <a:gd name="connsiteX1" fmla="*/ 72794 w 1174962"/>
                <a:gd name="connsiteY1" fmla="*/ 92180 h 299160"/>
                <a:gd name="connsiteX2" fmla="*/ 261639 w 1174962"/>
                <a:gd name="connsiteY2" fmla="*/ 9209 h 299160"/>
                <a:gd name="connsiteX3" fmla="*/ 573311 w 1174962"/>
                <a:gd name="connsiteY3" fmla="*/ 3352 h 299160"/>
                <a:gd name="connsiteX4" fmla="*/ 849899 w 1174962"/>
                <a:gd name="connsiteY4" fmla="*/ 5238 h 299160"/>
                <a:gd name="connsiteX5" fmla="*/ 1093330 w 1174962"/>
                <a:gd name="connsiteY5" fmla="*/ 86884 h 299160"/>
                <a:gd name="connsiteX6" fmla="*/ 1174962 w 1174962"/>
                <a:gd name="connsiteY6" fmla="*/ 291487 h 299160"/>
                <a:gd name="connsiteX0" fmla="*/ 0 w 1174962"/>
                <a:gd name="connsiteY0" fmla="*/ 299303 h 299303"/>
                <a:gd name="connsiteX1" fmla="*/ 91023 w 1174962"/>
                <a:gd name="connsiteY1" fmla="*/ 94523 h 299303"/>
                <a:gd name="connsiteX2" fmla="*/ 261639 w 1174962"/>
                <a:gd name="connsiteY2" fmla="*/ 9352 h 299303"/>
                <a:gd name="connsiteX3" fmla="*/ 573311 w 1174962"/>
                <a:gd name="connsiteY3" fmla="*/ 3495 h 299303"/>
                <a:gd name="connsiteX4" fmla="*/ 849899 w 1174962"/>
                <a:gd name="connsiteY4" fmla="*/ 5381 h 299303"/>
                <a:gd name="connsiteX5" fmla="*/ 1093330 w 1174962"/>
                <a:gd name="connsiteY5" fmla="*/ 87027 h 299303"/>
                <a:gd name="connsiteX6" fmla="*/ 1174962 w 1174962"/>
                <a:gd name="connsiteY6" fmla="*/ 291630 h 299303"/>
                <a:gd name="connsiteX0" fmla="*/ 0 w 1159771"/>
                <a:gd name="connsiteY0" fmla="*/ 301503 h 301503"/>
                <a:gd name="connsiteX1" fmla="*/ 75832 w 1159771"/>
                <a:gd name="connsiteY1" fmla="*/ 94523 h 301503"/>
                <a:gd name="connsiteX2" fmla="*/ 246448 w 1159771"/>
                <a:gd name="connsiteY2" fmla="*/ 9352 h 301503"/>
                <a:gd name="connsiteX3" fmla="*/ 558120 w 1159771"/>
                <a:gd name="connsiteY3" fmla="*/ 3495 h 301503"/>
                <a:gd name="connsiteX4" fmla="*/ 834708 w 1159771"/>
                <a:gd name="connsiteY4" fmla="*/ 5381 h 301503"/>
                <a:gd name="connsiteX5" fmla="*/ 1078139 w 1159771"/>
                <a:gd name="connsiteY5" fmla="*/ 87027 h 301503"/>
                <a:gd name="connsiteX6" fmla="*/ 1159771 w 1159771"/>
                <a:gd name="connsiteY6" fmla="*/ 291630 h 301503"/>
                <a:gd name="connsiteX0" fmla="*/ 0 w 1159771"/>
                <a:gd name="connsiteY0" fmla="*/ 301080 h 301080"/>
                <a:gd name="connsiteX1" fmla="*/ 80389 w 1159771"/>
                <a:gd name="connsiteY1" fmla="*/ 87501 h 301080"/>
                <a:gd name="connsiteX2" fmla="*/ 246448 w 1159771"/>
                <a:gd name="connsiteY2" fmla="*/ 8929 h 301080"/>
                <a:gd name="connsiteX3" fmla="*/ 558120 w 1159771"/>
                <a:gd name="connsiteY3" fmla="*/ 3072 h 301080"/>
                <a:gd name="connsiteX4" fmla="*/ 834708 w 1159771"/>
                <a:gd name="connsiteY4" fmla="*/ 4958 h 301080"/>
                <a:gd name="connsiteX5" fmla="*/ 1078139 w 1159771"/>
                <a:gd name="connsiteY5" fmla="*/ 86604 h 301080"/>
                <a:gd name="connsiteX6" fmla="*/ 1159771 w 1159771"/>
                <a:gd name="connsiteY6" fmla="*/ 291207 h 301080"/>
                <a:gd name="connsiteX0" fmla="*/ 0 w 1159771"/>
                <a:gd name="connsiteY0" fmla="*/ 298465 h 298465"/>
                <a:gd name="connsiteX1" fmla="*/ 80389 w 1159771"/>
                <a:gd name="connsiteY1" fmla="*/ 84886 h 298465"/>
                <a:gd name="connsiteX2" fmla="*/ 246448 w 1159771"/>
                <a:gd name="connsiteY2" fmla="*/ 6314 h 298465"/>
                <a:gd name="connsiteX3" fmla="*/ 558120 w 1159771"/>
                <a:gd name="connsiteY3" fmla="*/ 457 h 298465"/>
                <a:gd name="connsiteX4" fmla="*/ 834708 w 1159771"/>
                <a:gd name="connsiteY4" fmla="*/ 2343 h 298465"/>
                <a:gd name="connsiteX5" fmla="*/ 1078139 w 1159771"/>
                <a:gd name="connsiteY5" fmla="*/ 83989 h 298465"/>
                <a:gd name="connsiteX6" fmla="*/ 1159771 w 1159771"/>
                <a:gd name="connsiteY6" fmla="*/ 288592 h 298465"/>
                <a:gd name="connsiteX0" fmla="*/ 0 w 1159771"/>
                <a:gd name="connsiteY0" fmla="*/ 304327 h 304327"/>
                <a:gd name="connsiteX1" fmla="*/ 80389 w 1159771"/>
                <a:gd name="connsiteY1" fmla="*/ 90748 h 304327"/>
                <a:gd name="connsiteX2" fmla="*/ 246448 w 1159771"/>
                <a:gd name="connsiteY2" fmla="*/ 12176 h 304327"/>
                <a:gd name="connsiteX3" fmla="*/ 834708 w 1159771"/>
                <a:gd name="connsiteY3" fmla="*/ 8205 h 304327"/>
                <a:gd name="connsiteX4" fmla="*/ 1078139 w 1159771"/>
                <a:gd name="connsiteY4" fmla="*/ 89851 h 304327"/>
                <a:gd name="connsiteX5" fmla="*/ 1159771 w 1159771"/>
                <a:gd name="connsiteY5" fmla="*/ 294454 h 304327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4708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7965 h 307965"/>
                <a:gd name="connsiteX1" fmla="*/ 80389 w 1159771"/>
                <a:gd name="connsiteY1" fmla="*/ 94386 h 307965"/>
                <a:gd name="connsiteX2" fmla="*/ 328698 w 1159771"/>
                <a:gd name="connsiteY2" fmla="*/ 8559 h 307965"/>
                <a:gd name="connsiteX3" fmla="*/ 838720 w 1159771"/>
                <a:gd name="connsiteY3" fmla="*/ 11843 h 307965"/>
                <a:gd name="connsiteX4" fmla="*/ 1078139 w 1159771"/>
                <a:gd name="connsiteY4" fmla="*/ 93489 h 307965"/>
                <a:gd name="connsiteX5" fmla="*/ 1159771 w 1159771"/>
                <a:gd name="connsiteY5" fmla="*/ 298092 h 30796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304225 h 304225"/>
                <a:gd name="connsiteX1" fmla="*/ 80389 w 1159771"/>
                <a:gd name="connsiteY1" fmla="*/ 90646 h 304225"/>
                <a:gd name="connsiteX2" fmla="*/ 328698 w 1159771"/>
                <a:gd name="connsiteY2" fmla="*/ 4819 h 304225"/>
                <a:gd name="connsiteX3" fmla="*/ 838720 w 1159771"/>
                <a:gd name="connsiteY3" fmla="*/ 8103 h 304225"/>
                <a:gd name="connsiteX4" fmla="*/ 1078139 w 1159771"/>
                <a:gd name="connsiteY4" fmla="*/ 89749 h 304225"/>
                <a:gd name="connsiteX5" fmla="*/ 1159771 w 1159771"/>
                <a:gd name="connsiteY5" fmla="*/ 294352 h 304225"/>
                <a:gd name="connsiteX0" fmla="*/ 0 w 1159771"/>
                <a:gd name="connsiteY0" fmla="*/ 299508 h 299508"/>
                <a:gd name="connsiteX1" fmla="*/ 80389 w 1159771"/>
                <a:gd name="connsiteY1" fmla="*/ 85929 h 299508"/>
                <a:gd name="connsiteX2" fmla="*/ 328698 w 1159771"/>
                <a:gd name="connsiteY2" fmla="*/ 102 h 299508"/>
                <a:gd name="connsiteX3" fmla="*/ 838720 w 1159771"/>
                <a:gd name="connsiteY3" fmla="*/ 3386 h 299508"/>
                <a:gd name="connsiteX4" fmla="*/ 1078139 w 1159771"/>
                <a:gd name="connsiteY4" fmla="*/ 85032 h 299508"/>
                <a:gd name="connsiteX5" fmla="*/ 1159771 w 1159771"/>
                <a:gd name="connsiteY5" fmla="*/ 289635 h 299508"/>
                <a:gd name="connsiteX0" fmla="*/ 0 w 1159771"/>
                <a:gd name="connsiteY0" fmla="*/ 305175 h 305175"/>
                <a:gd name="connsiteX1" fmla="*/ 80389 w 1159771"/>
                <a:gd name="connsiteY1" fmla="*/ 91596 h 305175"/>
                <a:gd name="connsiteX2" fmla="*/ 328698 w 1159771"/>
                <a:gd name="connsiteY2" fmla="*/ 5769 h 305175"/>
                <a:gd name="connsiteX3" fmla="*/ 838720 w 1159771"/>
                <a:gd name="connsiteY3" fmla="*/ 5425 h 305175"/>
                <a:gd name="connsiteX4" fmla="*/ 1078139 w 1159771"/>
                <a:gd name="connsiteY4" fmla="*/ 90699 h 305175"/>
                <a:gd name="connsiteX5" fmla="*/ 1159771 w 1159771"/>
                <a:gd name="connsiteY5" fmla="*/ 295302 h 305175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838720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78139 w 1159771"/>
                <a:gd name="connsiteY4" fmla="*/ 91460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96901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305936 h 305936"/>
                <a:gd name="connsiteX1" fmla="*/ 80389 w 1159771"/>
                <a:gd name="connsiteY1" fmla="*/ 92357 h 305936"/>
                <a:gd name="connsiteX2" fmla="*/ 328698 w 1159771"/>
                <a:gd name="connsiteY2" fmla="*/ 6530 h 305936"/>
                <a:gd name="connsiteX3" fmla="*/ 760482 w 1159771"/>
                <a:gd name="connsiteY3" fmla="*/ 6186 h 305936"/>
                <a:gd name="connsiteX4" fmla="*/ 1040023 w 1159771"/>
                <a:gd name="connsiteY4" fmla="*/ 86019 h 305936"/>
                <a:gd name="connsiteX5" fmla="*/ 1159771 w 1159771"/>
                <a:gd name="connsiteY5" fmla="*/ 296063 h 305936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299768 h 299768"/>
                <a:gd name="connsiteX1" fmla="*/ 80389 w 1159771"/>
                <a:gd name="connsiteY1" fmla="*/ 86189 h 299768"/>
                <a:gd name="connsiteX2" fmla="*/ 328698 w 1159771"/>
                <a:gd name="connsiteY2" fmla="*/ 362 h 299768"/>
                <a:gd name="connsiteX3" fmla="*/ 760482 w 1159771"/>
                <a:gd name="connsiteY3" fmla="*/ 18 h 299768"/>
                <a:gd name="connsiteX4" fmla="*/ 1040023 w 1159771"/>
                <a:gd name="connsiteY4" fmla="*/ 79851 h 299768"/>
                <a:gd name="connsiteX5" fmla="*/ 1159771 w 1159771"/>
                <a:gd name="connsiteY5" fmla="*/ 289895 h 299768"/>
                <a:gd name="connsiteX0" fmla="*/ 0 w 1159771"/>
                <a:gd name="connsiteY0" fmla="*/ 306070 h 306070"/>
                <a:gd name="connsiteX1" fmla="*/ 112487 w 1159771"/>
                <a:gd name="connsiteY1" fmla="*/ 94304 h 306070"/>
                <a:gd name="connsiteX2" fmla="*/ 328698 w 1159771"/>
                <a:gd name="connsiteY2" fmla="*/ 6664 h 306070"/>
                <a:gd name="connsiteX3" fmla="*/ 760482 w 1159771"/>
                <a:gd name="connsiteY3" fmla="*/ 6320 h 306070"/>
                <a:gd name="connsiteX4" fmla="*/ 1040023 w 1159771"/>
                <a:gd name="connsiteY4" fmla="*/ 86153 h 306070"/>
                <a:gd name="connsiteX5" fmla="*/ 1159771 w 1159771"/>
                <a:gd name="connsiteY5" fmla="*/ 296197 h 306070"/>
                <a:gd name="connsiteX0" fmla="*/ 0 w 1159771"/>
                <a:gd name="connsiteY0" fmla="*/ 302498 h 302498"/>
                <a:gd name="connsiteX1" fmla="*/ 112487 w 1159771"/>
                <a:gd name="connsiteY1" fmla="*/ 90732 h 302498"/>
                <a:gd name="connsiteX2" fmla="*/ 336723 w 1159771"/>
                <a:gd name="connsiteY2" fmla="*/ 8533 h 302498"/>
                <a:gd name="connsiteX3" fmla="*/ 760482 w 1159771"/>
                <a:gd name="connsiteY3" fmla="*/ 2748 h 302498"/>
                <a:gd name="connsiteX4" fmla="*/ 1040023 w 1159771"/>
                <a:gd name="connsiteY4" fmla="*/ 82581 h 302498"/>
                <a:gd name="connsiteX5" fmla="*/ 1159771 w 1159771"/>
                <a:gd name="connsiteY5" fmla="*/ 292625 h 302498"/>
                <a:gd name="connsiteX0" fmla="*/ 0 w 1159771"/>
                <a:gd name="connsiteY0" fmla="*/ 299761 h 299761"/>
                <a:gd name="connsiteX1" fmla="*/ 112487 w 1159771"/>
                <a:gd name="connsiteY1" fmla="*/ 87995 h 299761"/>
                <a:gd name="connsiteX2" fmla="*/ 336723 w 1159771"/>
                <a:gd name="connsiteY2" fmla="*/ 5796 h 299761"/>
                <a:gd name="connsiteX3" fmla="*/ 760482 w 1159771"/>
                <a:gd name="connsiteY3" fmla="*/ 11 h 299761"/>
                <a:gd name="connsiteX4" fmla="*/ 1040023 w 1159771"/>
                <a:gd name="connsiteY4" fmla="*/ 79844 h 299761"/>
                <a:gd name="connsiteX5" fmla="*/ 1159771 w 1159771"/>
                <a:gd name="connsiteY5" fmla="*/ 289888 h 299761"/>
                <a:gd name="connsiteX0" fmla="*/ 0 w 1159771"/>
                <a:gd name="connsiteY0" fmla="*/ 303241 h 303241"/>
                <a:gd name="connsiteX1" fmla="*/ 104463 w 1159771"/>
                <a:gd name="connsiteY1" fmla="*/ 102357 h 303241"/>
                <a:gd name="connsiteX2" fmla="*/ 336723 w 1159771"/>
                <a:gd name="connsiteY2" fmla="*/ 9276 h 303241"/>
                <a:gd name="connsiteX3" fmla="*/ 760482 w 1159771"/>
                <a:gd name="connsiteY3" fmla="*/ 3491 h 303241"/>
                <a:gd name="connsiteX4" fmla="*/ 1040023 w 1159771"/>
                <a:gd name="connsiteY4" fmla="*/ 83324 h 303241"/>
                <a:gd name="connsiteX5" fmla="*/ 1159771 w 1159771"/>
                <a:gd name="connsiteY5" fmla="*/ 293368 h 303241"/>
                <a:gd name="connsiteX0" fmla="*/ 0 w 1159771"/>
                <a:gd name="connsiteY0" fmla="*/ 305192 h 305192"/>
                <a:gd name="connsiteX1" fmla="*/ 104463 w 1159771"/>
                <a:gd name="connsiteY1" fmla="*/ 104308 h 305192"/>
                <a:gd name="connsiteX2" fmla="*/ 336723 w 1159771"/>
                <a:gd name="connsiteY2" fmla="*/ 11227 h 305192"/>
                <a:gd name="connsiteX3" fmla="*/ 768507 w 1159771"/>
                <a:gd name="connsiteY3" fmla="*/ 1814 h 305192"/>
                <a:gd name="connsiteX4" fmla="*/ 1040023 w 1159771"/>
                <a:gd name="connsiteY4" fmla="*/ 85275 h 305192"/>
                <a:gd name="connsiteX5" fmla="*/ 1159771 w 1159771"/>
                <a:gd name="connsiteY5" fmla="*/ 295319 h 305192"/>
                <a:gd name="connsiteX0" fmla="*/ 0 w 1161529"/>
                <a:gd name="connsiteY0" fmla="*/ 305192 h 331734"/>
                <a:gd name="connsiteX1" fmla="*/ 104463 w 1161529"/>
                <a:gd name="connsiteY1" fmla="*/ 104308 h 331734"/>
                <a:gd name="connsiteX2" fmla="*/ 336723 w 1161529"/>
                <a:gd name="connsiteY2" fmla="*/ 11227 h 331734"/>
                <a:gd name="connsiteX3" fmla="*/ 768507 w 1161529"/>
                <a:gd name="connsiteY3" fmla="*/ 1814 h 331734"/>
                <a:gd name="connsiteX4" fmla="*/ 1040023 w 1161529"/>
                <a:gd name="connsiteY4" fmla="*/ 85275 h 331734"/>
                <a:gd name="connsiteX5" fmla="*/ 1161529 w 1161529"/>
                <a:gd name="connsiteY5" fmla="*/ 331734 h 331734"/>
                <a:gd name="connsiteX0" fmla="*/ 0 w 1157914"/>
                <a:gd name="connsiteY0" fmla="*/ 305192 h 305192"/>
                <a:gd name="connsiteX1" fmla="*/ 104463 w 1157914"/>
                <a:gd name="connsiteY1" fmla="*/ 104308 h 305192"/>
                <a:gd name="connsiteX2" fmla="*/ 336723 w 1157914"/>
                <a:gd name="connsiteY2" fmla="*/ 11227 h 305192"/>
                <a:gd name="connsiteX3" fmla="*/ 768507 w 1157914"/>
                <a:gd name="connsiteY3" fmla="*/ 1814 h 305192"/>
                <a:gd name="connsiteX4" fmla="*/ 1040023 w 1157914"/>
                <a:gd name="connsiteY4" fmla="*/ 85275 h 305192"/>
                <a:gd name="connsiteX5" fmla="*/ 1157914 w 1157914"/>
                <a:gd name="connsiteY5" fmla="*/ 301745 h 305192"/>
                <a:gd name="connsiteX0" fmla="*/ 0 w 1170567"/>
                <a:gd name="connsiteY0" fmla="*/ 305192 h 318882"/>
                <a:gd name="connsiteX1" fmla="*/ 104463 w 1170567"/>
                <a:gd name="connsiteY1" fmla="*/ 104308 h 318882"/>
                <a:gd name="connsiteX2" fmla="*/ 336723 w 1170567"/>
                <a:gd name="connsiteY2" fmla="*/ 11227 h 318882"/>
                <a:gd name="connsiteX3" fmla="*/ 768507 w 1170567"/>
                <a:gd name="connsiteY3" fmla="*/ 1814 h 318882"/>
                <a:gd name="connsiteX4" fmla="*/ 1040023 w 1170567"/>
                <a:gd name="connsiteY4" fmla="*/ 85275 h 318882"/>
                <a:gd name="connsiteX5" fmla="*/ 1170567 w 1170567"/>
                <a:gd name="connsiteY5" fmla="*/ 318882 h 318882"/>
                <a:gd name="connsiteX0" fmla="*/ 0 w 1170567"/>
                <a:gd name="connsiteY0" fmla="*/ 290198 h 318882"/>
                <a:gd name="connsiteX1" fmla="*/ 104463 w 1170567"/>
                <a:gd name="connsiteY1" fmla="*/ 104308 h 318882"/>
                <a:gd name="connsiteX2" fmla="*/ 336723 w 1170567"/>
                <a:gd name="connsiteY2" fmla="*/ 11227 h 318882"/>
                <a:gd name="connsiteX3" fmla="*/ 768507 w 1170567"/>
                <a:gd name="connsiteY3" fmla="*/ 1814 h 318882"/>
                <a:gd name="connsiteX4" fmla="*/ 1040023 w 1170567"/>
                <a:gd name="connsiteY4" fmla="*/ 85275 h 318882"/>
                <a:gd name="connsiteX5" fmla="*/ 1170567 w 1170567"/>
                <a:gd name="connsiteY5" fmla="*/ 318882 h 31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567" h="318882">
                  <a:moveTo>
                    <a:pt x="0" y="290198"/>
                  </a:moveTo>
                  <a:cubicBezTo>
                    <a:pt x="464" y="196076"/>
                    <a:pt x="65195" y="154210"/>
                    <a:pt x="104463" y="104308"/>
                  </a:cubicBezTo>
                  <a:cubicBezTo>
                    <a:pt x="156117" y="60718"/>
                    <a:pt x="226049" y="28309"/>
                    <a:pt x="336723" y="11227"/>
                  </a:cubicBezTo>
                  <a:cubicBezTo>
                    <a:pt x="447397" y="-5855"/>
                    <a:pt x="443325" y="1565"/>
                    <a:pt x="768507" y="1814"/>
                  </a:cubicBezTo>
                  <a:cubicBezTo>
                    <a:pt x="848797" y="2273"/>
                    <a:pt x="992226" y="28633"/>
                    <a:pt x="1040023" y="85275"/>
                  </a:cubicBezTo>
                  <a:cubicBezTo>
                    <a:pt x="1075842" y="111387"/>
                    <a:pt x="1158025" y="200999"/>
                    <a:pt x="1170567" y="318882"/>
                  </a:cubicBezTo>
                </a:path>
              </a:pathLst>
            </a:custGeom>
            <a:ln w="57150" cmpd="sng">
              <a:solidFill>
                <a:srgbClr val="000000"/>
              </a:solidFill>
              <a:prstDash val="soli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          </a:t>
              </a:r>
            </a:p>
          </p:txBody>
        </p:sp>
      </p:grpSp>
      <p:sp>
        <p:nvSpPr>
          <p:cNvPr id="45" name="Ellipse 44"/>
          <p:cNvSpPr/>
          <p:nvPr/>
        </p:nvSpPr>
        <p:spPr bwMode="auto">
          <a:xfrm>
            <a:off x="8127086" y="3138747"/>
            <a:ext cx="647700" cy="576261"/>
          </a:xfrm>
          <a:prstGeom prst="ellipse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0413" y="1702219"/>
            <a:ext cx="5620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 err="1" smtClean="0">
                <a:solidFill>
                  <a:srgbClr val="03290D"/>
                </a:solidFill>
              </a:rPr>
              <a:t>j</a:t>
            </a:r>
            <a:endParaRPr lang="en-US" sz="3200" i="1" baseline="-25000" dirty="0">
              <a:solidFill>
                <a:srgbClr val="03290D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336401" y="1723225"/>
            <a:ext cx="559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>
                <a:solidFill>
                  <a:srgbClr val="03290D"/>
                </a:solidFill>
              </a:rPr>
              <a:t>i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182166" y="1715033"/>
            <a:ext cx="620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 err="1">
                <a:solidFill>
                  <a:srgbClr val="03290D"/>
                </a:solidFill>
              </a:rPr>
              <a:t>k</a:t>
            </a:r>
            <a:endParaRPr lang="en-US" sz="3200" i="1" baseline="-25000" dirty="0">
              <a:solidFill>
                <a:srgbClr val="03290D"/>
              </a:solidFill>
            </a:endParaRPr>
          </a:p>
        </p:txBody>
      </p:sp>
      <p:grpSp>
        <p:nvGrpSpPr>
          <p:cNvPr id="58" name="Grouper 57"/>
          <p:cNvGrpSpPr/>
          <p:nvPr/>
        </p:nvGrpSpPr>
        <p:grpSpPr>
          <a:xfrm>
            <a:off x="3145456" y="3146945"/>
            <a:ext cx="1096823" cy="576261"/>
            <a:chOff x="3145456" y="3628712"/>
            <a:chExt cx="1096823" cy="576261"/>
          </a:xfrm>
          <a:solidFill>
            <a:schemeClr val="bg1"/>
          </a:solidFill>
        </p:grpSpPr>
        <p:sp>
          <p:nvSpPr>
            <p:cNvPr id="11" name="Ellipse 10"/>
            <p:cNvSpPr/>
            <p:nvPr/>
          </p:nvSpPr>
          <p:spPr bwMode="auto">
            <a:xfrm>
              <a:off x="3145456" y="3628712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Connecteur droit 16"/>
            <p:cNvCxnSpPr>
              <a:stCxn id="11" idx="6"/>
              <a:endCxn id="7" idx="2"/>
            </p:cNvCxnSpPr>
            <p:nvPr/>
          </p:nvCxnSpPr>
          <p:spPr>
            <a:xfrm>
              <a:off x="3793157" y="3916843"/>
              <a:ext cx="449122" cy="3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r 58"/>
          <p:cNvGrpSpPr/>
          <p:nvPr/>
        </p:nvGrpSpPr>
        <p:grpSpPr>
          <a:xfrm>
            <a:off x="4891568" y="3161540"/>
            <a:ext cx="1132336" cy="576261"/>
            <a:chOff x="4891568" y="3643307"/>
            <a:chExt cx="1132336" cy="576261"/>
          </a:xfrm>
        </p:grpSpPr>
        <p:sp>
          <p:nvSpPr>
            <p:cNvPr id="10" name="Ellipse 9"/>
            <p:cNvSpPr/>
            <p:nvPr/>
          </p:nvSpPr>
          <p:spPr bwMode="auto">
            <a:xfrm>
              <a:off x="5376203" y="3643307"/>
              <a:ext cx="647701" cy="576261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Connecteur droit 51"/>
            <p:cNvCxnSpPr>
              <a:stCxn id="7" idx="6"/>
              <a:endCxn id="10" idx="2"/>
            </p:cNvCxnSpPr>
            <p:nvPr/>
          </p:nvCxnSpPr>
          <p:spPr>
            <a:xfrm>
              <a:off x="4891568" y="3917150"/>
              <a:ext cx="484635" cy="1428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orme libre 66"/>
          <p:cNvSpPr/>
          <p:nvPr/>
        </p:nvSpPr>
        <p:spPr bwMode="auto">
          <a:xfrm flipV="1">
            <a:off x="-152400" y="3753998"/>
            <a:ext cx="4732830" cy="1084701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3695"/>
              <a:gd name="connsiteY0" fmla="*/ 290852 h 293687"/>
              <a:gd name="connsiteX1" fmla="*/ 72794 w 1153695"/>
              <a:gd name="connsiteY1" fmla="*/ 92180 h 293687"/>
              <a:gd name="connsiteX2" fmla="*/ 261639 w 1153695"/>
              <a:gd name="connsiteY2" fmla="*/ 9209 h 293687"/>
              <a:gd name="connsiteX3" fmla="*/ 573311 w 1153695"/>
              <a:gd name="connsiteY3" fmla="*/ 3352 h 293687"/>
              <a:gd name="connsiteX4" fmla="*/ 878850 w 1153695"/>
              <a:gd name="connsiteY4" fmla="*/ 3023 h 293687"/>
              <a:gd name="connsiteX5" fmla="*/ 1063267 w 1153695"/>
              <a:gd name="connsiteY5" fmla="*/ 104607 h 293687"/>
              <a:gd name="connsiteX6" fmla="*/ 1153695 w 1153695"/>
              <a:gd name="connsiteY6" fmla="*/ 293687 h 293687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063267 w 1153695"/>
              <a:gd name="connsiteY5" fmla="*/ 104607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5500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34967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4989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303 h 299303"/>
              <a:gd name="connsiteX1" fmla="*/ 91023 w 1174962"/>
              <a:gd name="connsiteY1" fmla="*/ 94523 h 299303"/>
              <a:gd name="connsiteX2" fmla="*/ 261639 w 1174962"/>
              <a:gd name="connsiteY2" fmla="*/ 9352 h 299303"/>
              <a:gd name="connsiteX3" fmla="*/ 573311 w 1174962"/>
              <a:gd name="connsiteY3" fmla="*/ 3495 h 299303"/>
              <a:gd name="connsiteX4" fmla="*/ 849899 w 1174962"/>
              <a:gd name="connsiteY4" fmla="*/ 5381 h 299303"/>
              <a:gd name="connsiteX5" fmla="*/ 1093330 w 1174962"/>
              <a:gd name="connsiteY5" fmla="*/ 87027 h 299303"/>
              <a:gd name="connsiteX6" fmla="*/ 1174962 w 1174962"/>
              <a:gd name="connsiteY6" fmla="*/ 291630 h 299303"/>
              <a:gd name="connsiteX0" fmla="*/ 0 w 1159771"/>
              <a:gd name="connsiteY0" fmla="*/ 301503 h 301503"/>
              <a:gd name="connsiteX1" fmla="*/ 75832 w 1159771"/>
              <a:gd name="connsiteY1" fmla="*/ 94523 h 301503"/>
              <a:gd name="connsiteX2" fmla="*/ 246448 w 1159771"/>
              <a:gd name="connsiteY2" fmla="*/ 9352 h 301503"/>
              <a:gd name="connsiteX3" fmla="*/ 558120 w 1159771"/>
              <a:gd name="connsiteY3" fmla="*/ 3495 h 301503"/>
              <a:gd name="connsiteX4" fmla="*/ 834708 w 1159771"/>
              <a:gd name="connsiteY4" fmla="*/ 5381 h 301503"/>
              <a:gd name="connsiteX5" fmla="*/ 1078139 w 1159771"/>
              <a:gd name="connsiteY5" fmla="*/ 87027 h 301503"/>
              <a:gd name="connsiteX6" fmla="*/ 1159771 w 1159771"/>
              <a:gd name="connsiteY6" fmla="*/ 291630 h 301503"/>
              <a:gd name="connsiteX0" fmla="*/ 0 w 1159771"/>
              <a:gd name="connsiteY0" fmla="*/ 301080 h 301080"/>
              <a:gd name="connsiteX1" fmla="*/ 80389 w 1159771"/>
              <a:gd name="connsiteY1" fmla="*/ 87501 h 301080"/>
              <a:gd name="connsiteX2" fmla="*/ 246448 w 1159771"/>
              <a:gd name="connsiteY2" fmla="*/ 8929 h 301080"/>
              <a:gd name="connsiteX3" fmla="*/ 558120 w 1159771"/>
              <a:gd name="connsiteY3" fmla="*/ 3072 h 301080"/>
              <a:gd name="connsiteX4" fmla="*/ 834708 w 1159771"/>
              <a:gd name="connsiteY4" fmla="*/ 4958 h 301080"/>
              <a:gd name="connsiteX5" fmla="*/ 1078139 w 1159771"/>
              <a:gd name="connsiteY5" fmla="*/ 86604 h 301080"/>
              <a:gd name="connsiteX6" fmla="*/ 1159771 w 1159771"/>
              <a:gd name="connsiteY6" fmla="*/ 291207 h 301080"/>
              <a:gd name="connsiteX0" fmla="*/ 0 w 1159771"/>
              <a:gd name="connsiteY0" fmla="*/ 307300 h 307300"/>
              <a:gd name="connsiteX1" fmla="*/ 80389 w 1159771"/>
              <a:gd name="connsiteY1" fmla="*/ 93721 h 307300"/>
              <a:gd name="connsiteX2" fmla="*/ 246448 w 1159771"/>
              <a:gd name="connsiteY2" fmla="*/ 15149 h 307300"/>
              <a:gd name="connsiteX3" fmla="*/ 558120 w 1159771"/>
              <a:gd name="connsiteY3" fmla="*/ 9292 h 307300"/>
              <a:gd name="connsiteX4" fmla="*/ 841192 w 1159771"/>
              <a:gd name="connsiteY4" fmla="*/ 27 h 307300"/>
              <a:gd name="connsiteX5" fmla="*/ 1078139 w 1159771"/>
              <a:gd name="connsiteY5" fmla="*/ 92824 h 307300"/>
              <a:gd name="connsiteX6" fmla="*/ 1159771 w 1159771"/>
              <a:gd name="connsiteY6" fmla="*/ 297427 h 307300"/>
              <a:gd name="connsiteX0" fmla="*/ 0 w 1159771"/>
              <a:gd name="connsiteY0" fmla="*/ 307966 h 307966"/>
              <a:gd name="connsiteX1" fmla="*/ 80389 w 1159771"/>
              <a:gd name="connsiteY1" fmla="*/ 94387 h 307966"/>
              <a:gd name="connsiteX2" fmla="*/ 246448 w 1159771"/>
              <a:gd name="connsiteY2" fmla="*/ 15815 h 307966"/>
              <a:gd name="connsiteX3" fmla="*/ 556823 w 1159771"/>
              <a:gd name="connsiteY3" fmla="*/ 665 h 307966"/>
              <a:gd name="connsiteX4" fmla="*/ 841192 w 1159771"/>
              <a:gd name="connsiteY4" fmla="*/ 693 h 307966"/>
              <a:gd name="connsiteX5" fmla="*/ 1078139 w 1159771"/>
              <a:gd name="connsiteY5" fmla="*/ 93490 h 307966"/>
              <a:gd name="connsiteX6" fmla="*/ 1159771 w 1159771"/>
              <a:gd name="connsiteY6" fmla="*/ 298093 h 307966"/>
              <a:gd name="connsiteX0" fmla="*/ 0 w 1159771"/>
              <a:gd name="connsiteY0" fmla="*/ 307966 h 307966"/>
              <a:gd name="connsiteX1" fmla="*/ 80389 w 1159771"/>
              <a:gd name="connsiteY1" fmla="*/ 94387 h 307966"/>
              <a:gd name="connsiteX2" fmla="*/ 246448 w 1159771"/>
              <a:gd name="connsiteY2" fmla="*/ 15815 h 307966"/>
              <a:gd name="connsiteX3" fmla="*/ 556823 w 1159771"/>
              <a:gd name="connsiteY3" fmla="*/ 665 h 307966"/>
              <a:gd name="connsiteX4" fmla="*/ 841192 w 1159771"/>
              <a:gd name="connsiteY4" fmla="*/ 693 h 307966"/>
              <a:gd name="connsiteX5" fmla="*/ 1078139 w 1159771"/>
              <a:gd name="connsiteY5" fmla="*/ 93490 h 307966"/>
              <a:gd name="connsiteX6" fmla="*/ 1159771 w 1159771"/>
              <a:gd name="connsiteY6" fmla="*/ 298093 h 307966"/>
              <a:gd name="connsiteX0" fmla="*/ 77604 w 1086203"/>
              <a:gd name="connsiteY0" fmla="*/ 50854 h 381944"/>
              <a:gd name="connsiteX1" fmla="*/ 6821 w 1086203"/>
              <a:gd name="connsiteY1" fmla="*/ 178238 h 381944"/>
              <a:gd name="connsiteX2" fmla="*/ 172880 w 1086203"/>
              <a:gd name="connsiteY2" fmla="*/ 99666 h 381944"/>
              <a:gd name="connsiteX3" fmla="*/ 483255 w 1086203"/>
              <a:gd name="connsiteY3" fmla="*/ 84516 h 381944"/>
              <a:gd name="connsiteX4" fmla="*/ 767624 w 1086203"/>
              <a:gd name="connsiteY4" fmla="*/ 84544 h 381944"/>
              <a:gd name="connsiteX5" fmla="*/ 1004571 w 1086203"/>
              <a:gd name="connsiteY5" fmla="*/ 177341 h 381944"/>
              <a:gd name="connsiteX6" fmla="*/ 1086203 w 1086203"/>
              <a:gd name="connsiteY6" fmla="*/ 381944 h 381944"/>
              <a:gd name="connsiteX0" fmla="*/ 0 w 1079382"/>
              <a:gd name="connsiteY0" fmla="*/ 94388 h 298094"/>
              <a:gd name="connsiteX1" fmla="*/ 166059 w 1079382"/>
              <a:gd name="connsiteY1" fmla="*/ 15816 h 298094"/>
              <a:gd name="connsiteX2" fmla="*/ 476434 w 1079382"/>
              <a:gd name="connsiteY2" fmla="*/ 666 h 298094"/>
              <a:gd name="connsiteX3" fmla="*/ 760803 w 1079382"/>
              <a:gd name="connsiteY3" fmla="*/ 694 h 298094"/>
              <a:gd name="connsiteX4" fmla="*/ 997750 w 1079382"/>
              <a:gd name="connsiteY4" fmla="*/ 93491 h 298094"/>
              <a:gd name="connsiteX5" fmla="*/ 1079382 w 1079382"/>
              <a:gd name="connsiteY5" fmla="*/ 298094 h 298094"/>
              <a:gd name="connsiteX0" fmla="*/ 0 w 913323"/>
              <a:gd name="connsiteY0" fmla="*/ 15816 h 298094"/>
              <a:gd name="connsiteX1" fmla="*/ 310375 w 913323"/>
              <a:gd name="connsiteY1" fmla="*/ 666 h 298094"/>
              <a:gd name="connsiteX2" fmla="*/ 594744 w 913323"/>
              <a:gd name="connsiteY2" fmla="*/ 694 h 298094"/>
              <a:gd name="connsiteX3" fmla="*/ 831691 w 913323"/>
              <a:gd name="connsiteY3" fmla="*/ 93491 h 298094"/>
              <a:gd name="connsiteX4" fmla="*/ 913323 w 913323"/>
              <a:gd name="connsiteY4" fmla="*/ 298094 h 298094"/>
              <a:gd name="connsiteX0" fmla="*/ 0 w 842461"/>
              <a:gd name="connsiteY0" fmla="*/ 7020 h 305796"/>
              <a:gd name="connsiteX1" fmla="*/ 239513 w 842461"/>
              <a:gd name="connsiteY1" fmla="*/ 8368 h 305796"/>
              <a:gd name="connsiteX2" fmla="*/ 523882 w 842461"/>
              <a:gd name="connsiteY2" fmla="*/ 8396 h 305796"/>
              <a:gd name="connsiteX3" fmla="*/ 760829 w 842461"/>
              <a:gd name="connsiteY3" fmla="*/ 101193 h 305796"/>
              <a:gd name="connsiteX4" fmla="*/ 842461 w 842461"/>
              <a:gd name="connsiteY4" fmla="*/ 305796 h 305796"/>
              <a:gd name="connsiteX0" fmla="*/ 0 w 842461"/>
              <a:gd name="connsiteY0" fmla="*/ 0 h 298776"/>
              <a:gd name="connsiteX1" fmla="*/ 239513 w 842461"/>
              <a:gd name="connsiteY1" fmla="*/ 1348 h 298776"/>
              <a:gd name="connsiteX2" fmla="*/ 523882 w 842461"/>
              <a:gd name="connsiteY2" fmla="*/ 1376 h 298776"/>
              <a:gd name="connsiteX3" fmla="*/ 760829 w 842461"/>
              <a:gd name="connsiteY3" fmla="*/ 94173 h 298776"/>
              <a:gd name="connsiteX4" fmla="*/ 842461 w 842461"/>
              <a:gd name="connsiteY4" fmla="*/ 298776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461" h="298776">
                <a:moveTo>
                  <a:pt x="0" y="0"/>
                </a:moveTo>
                <a:lnTo>
                  <a:pt x="239513" y="1348"/>
                </a:lnTo>
                <a:lnTo>
                  <a:pt x="523882" y="1376"/>
                </a:lnTo>
                <a:cubicBezTo>
                  <a:pt x="655310" y="9269"/>
                  <a:pt x="719050" y="33904"/>
                  <a:pt x="760829" y="94173"/>
                </a:cubicBezTo>
                <a:cubicBezTo>
                  <a:pt x="794642" y="147491"/>
                  <a:pt x="809858" y="188148"/>
                  <a:pt x="842461" y="298776"/>
                </a:cubicBezTo>
              </a:path>
            </a:pathLst>
          </a:custGeom>
          <a:ln w="101600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191079" y="4301829"/>
            <a:ext cx="293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i="1" dirty="0">
                <a:solidFill>
                  <a:srgbClr val="008000"/>
                </a:solidFill>
              </a:rPr>
              <a:t>CPA</a:t>
            </a:r>
            <a:r>
              <a:rPr lang="fr-FR" dirty="0">
                <a:solidFill>
                  <a:srgbClr val="008000"/>
                </a:solidFill>
              </a:rPr>
              <a:t>:[(</a:t>
            </a:r>
            <a:r>
              <a:rPr lang="fr-FR" i="1" dirty="0" smtClean="0">
                <a:solidFill>
                  <a:srgbClr val="008000"/>
                </a:solidFill>
              </a:rPr>
              <a:t>x</a:t>
            </a:r>
            <a:r>
              <a:rPr lang="fr-FR" i="1" baseline="-25000" dirty="0" smtClean="0">
                <a:solidFill>
                  <a:srgbClr val="008000"/>
                </a:solidFill>
              </a:rPr>
              <a:t>1 </a:t>
            </a:r>
            <a:r>
              <a:rPr lang="fr-FR" i="1" dirty="0">
                <a:solidFill>
                  <a:srgbClr val="008000"/>
                </a:solidFill>
              </a:rPr>
              <a:t>,</a:t>
            </a:r>
            <a:r>
              <a:rPr lang="fr-FR" i="1" dirty="0" smtClean="0">
                <a:solidFill>
                  <a:srgbClr val="008000"/>
                </a:solidFill>
              </a:rPr>
              <a:t>v</a:t>
            </a:r>
            <a:r>
              <a:rPr lang="fr-FR" i="1" baseline="-25000" dirty="0" smtClean="0">
                <a:solidFill>
                  <a:srgbClr val="008000"/>
                </a:solidFill>
              </a:rPr>
              <a:t>1</a:t>
            </a:r>
            <a:r>
              <a:rPr lang="fr-FR" dirty="0" smtClean="0">
                <a:solidFill>
                  <a:srgbClr val="008000"/>
                </a:solidFill>
              </a:rPr>
              <a:t>);…;(</a:t>
            </a:r>
            <a:r>
              <a:rPr lang="fr-FR" i="1" dirty="0" err="1">
                <a:solidFill>
                  <a:srgbClr val="008000"/>
                </a:solidFill>
              </a:rPr>
              <a:t>x</a:t>
            </a:r>
            <a:r>
              <a:rPr lang="fr-FR" i="1" baseline="-25000" dirty="0" err="1">
                <a:solidFill>
                  <a:srgbClr val="008000"/>
                </a:solidFill>
              </a:rPr>
              <a:t>h</a:t>
            </a:r>
            <a:r>
              <a:rPr lang="fr-FR" i="1" baseline="-25000" dirty="0">
                <a:solidFill>
                  <a:srgbClr val="008000"/>
                </a:solidFill>
              </a:rPr>
              <a:t> </a:t>
            </a:r>
            <a:r>
              <a:rPr lang="fr-FR" i="1" dirty="0">
                <a:solidFill>
                  <a:srgbClr val="008000"/>
                </a:solidFill>
              </a:rPr>
              <a:t>,</a:t>
            </a:r>
            <a:r>
              <a:rPr lang="fr-FR" i="1" dirty="0" err="1">
                <a:solidFill>
                  <a:srgbClr val="008000"/>
                </a:solidFill>
              </a:rPr>
              <a:t>v</a:t>
            </a:r>
            <a:r>
              <a:rPr lang="fr-FR" i="1" baseline="-25000" dirty="0" err="1">
                <a:solidFill>
                  <a:srgbClr val="008000"/>
                </a:solidFill>
              </a:rPr>
              <a:t>h</a:t>
            </a:r>
            <a:r>
              <a:rPr lang="fr-FR" dirty="0">
                <a:solidFill>
                  <a:srgbClr val="008000"/>
                </a:solidFill>
              </a:rPr>
              <a:t>)</a:t>
            </a:r>
            <a:r>
              <a:rPr lang="fr-FR" dirty="0" smtClean="0">
                <a:solidFill>
                  <a:srgbClr val="008000"/>
                </a:solidFill>
              </a:rPr>
              <a:t>]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2" name="Forme libre 41"/>
          <p:cNvSpPr/>
          <p:nvPr/>
        </p:nvSpPr>
        <p:spPr bwMode="auto">
          <a:xfrm>
            <a:off x="792103" y="2701825"/>
            <a:ext cx="3745864" cy="452359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3695"/>
              <a:gd name="connsiteY0" fmla="*/ 290852 h 293687"/>
              <a:gd name="connsiteX1" fmla="*/ 72794 w 1153695"/>
              <a:gd name="connsiteY1" fmla="*/ 92180 h 293687"/>
              <a:gd name="connsiteX2" fmla="*/ 261639 w 1153695"/>
              <a:gd name="connsiteY2" fmla="*/ 9209 h 293687"/>
              <a:gd name="connsiteX3" fmla="*/ 573311 w 1153695"/>
              <a:gd name="connsiteY3" fmla="*/ 3352 h 293687"/>
              <a:gd name="connsiteX4" fmla="*/ 878850 w 1153695"/>
              <a:gd name="connsiteY4" fmla="*/ 3023 h 293687"/>
              <a:gd name="connsiteX5" fmla="*/ 1063267 w 1153695"/>
              <a:gd name="connsiteY5" fmla="*/ 104607 h 293687"/>
              <a:gd name="connsiteX6" fmla="*/ 1153695 w 1153695"/>
              <a:gd name="connsiteY6" fmla="*/ 293687 h 293687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063267 w 1153695"/>
              <a:gd name="connsiteY5" fmla="*/ 104607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5500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34967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4989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303 h 299303"/>
              <a:gd name="connsiteX1" fmla="*/ 91023 w 1174962"/>
              <a:gd name="connsiteY1" fmla="*/ 94523 h 299303"/>
              <a:gd name="connsiteX2" fmla="*/ 261639 w 1174962"/>
              <a:gd name="connsiteY2" fmla="*/ 9352 h 299303"/>
              <a:gd name="connsiteX3" fmla="*/ 573311 w 1174962"/>
              <a:gd name="connsiteY3" fmla="*/ 3495 h 299303"/>
              <a:gd name="connsiteX4" fmla="*/ 849899 w 1174962"/>
              <a:gd name="connsiteY4" fmla="*/ 5381 h 299303"/>
              <a:gd name="connsiteX5" fmla="*/ 1093330 w 1174962"/>
              <a:gd name="connsiteY5" fmla="*/ 87027 h 299303"/>
              <a:gd name="connsiteX6" fmla="*/ 1174962 w 1174962"/>
              <a:gd name="connsiteY6" fmla="*/ 291630 h 299303"/>
              <a:gd name="connsiteX0" fmla="*/ 0 w 1159771"/>
              <a:gd name="connsiteY0" fmla="*/ 301503 h 301503"/>
              <a:gd name="connsiteX1" fmla="*/ 75832 w 1159771"/>
              <a:gd name="connsiteY1" fmla="*/ 94523 h 301503"/>
              <a:gd name="connsiteX2" fmla="*/ 246448 w 1159771"/>
              <a:gd name="connsiteY2" fmla="*/ 9352 h 301503"/>
              <a:gd name="connsiteX3" fmla="*/ 558120 w 1159771"/>
              <a:gd name="connsiteY3" fmla="*/ 3495 h 301503"/>
              <a:gd name="connsiteX4" fmla="*/ 834708 w 1159771"/>
              <a:gd name="connsiteY4" fmla="*/ 5381 h 301503"/>
              <a:gd name="connsiteX5" fmla="*/ 1078139 w 1159771"/>
              <a:gd name="connsiteY5" fmla="*/ 87027 h 301503"/>
              <a:gd name="connsiteX6" fmla="*/ 1159771 w 1159771"/>
              <a:gd name="connsiteY6" fmla="*/ 291630 h 301503"/>
              <a:gd name="connsiteX0" fmla="*/ 0 w 1159771"/>
              <a:gd name="connsiteY0" fmla="*/ 301080 h 301080"/>
              <a:gd name="connsiteX1" fmla="*/ 80389 w 1159771"/>
              <a:gd name="connsiteY1" fmla="*/ 87501 h 301080"/>
              <a:gd name="connsiteX2" fmla="*/ 246448 w 1159771"/>
              <a:gd name="connsiteY2" fmla="*/ 8929 h 301080"/>
              <a:gd name="connsiteX3" fmla="*/ 558120 w 1159771"/>
              <a:gd name="connsiteY3" fmla="*/ 3072 h 301080"/>
              <a:gd name="connsiteX4" fmla="*/ 834708 w 1159771"/>
              <a:gd name="connsiteY4" fmla="*/ 4958 h 301080"/>
              <a:gd name="connsiteX5" fmla="*/ 1078139 w 1159771"/>
              <a:gd name="connsiteY5" fmla="*/ 86604 h 301080"/>
              <a:gd name="connsiteX6" fmla="*/ 1159771 w 1159771"/>
              <a:gd name="connsiteY6" fmla="*/ 291207 h 301080"/>
              <a:gd name="connsiteX0" fmla="*/ 0 w 1159771"/>
              <a:gd name="connsiteY0" fmla="*/ 298465 h 298465"/>
              <a:gd name="connsiteX1" fmla="*/ 80389 w 1159771"/>
              <a:gd name="connsiteY1" fmla="*/ 84886 h 298465"/>
              <a:gd name="connsiteX2" fmla="*/ 246448 w 1159771"/>
              <a:gd name="connsiteY2" fmla="*/ 6314 h 298465"/>
              <a:gd name="connsiteX3" fmla="*/ 558120 w 1159771"/>
              <a:gd name="connsiteY3" fmla="*/ 457 h 298465"/>
              <a:gd name="connsiteX4" fmla="*/ 834708 w 1159771"/>
              <a:gd name="connsiteY4" fmla="*/ 2343 h 298465"/>
              <a:gd name="connsiteX5" fmla="*/ 1078139 w 1159771"/>
              <a:gd name="connsiteY5" fmla="*/ 83989 h 298465"/>
              <a:gd name="connsiteX6" fmla="*/ 1159771 w 1159771"/>
              <a:gd name="connsiteY6" fmla="*/ 288592 h 298465"/>
              <a:gd name="connsiteX0" fmla="*/ 0 w 1159771"/>
              <a:gd name="connsiteY0" fmla="*/ 304327 h 304327"/>
              <a:gd name="connsiteX1" fmla="*/ 80389 w 1159771"/>
              <a:gd name="connsiteY1" fmla="*/ 90748 h 304327"/>
              <a:gd name="connsiteX2" fmla="*/ 246448 w 1159771"/>
              <a:gd name="connsiteY2" fmla="*/ 12176 h 304327"/>
              <a:gd name="connsiteX3" fmla="*/ 834708 w 1159771"/>
              <a:gd name="connsiteY3" fmla="*/ 8205 h 304327"/>
              <a:gd name="connsiteX4" fmla="*/ 1078139 w 1159771"/>
              <a:gd name="connsiteY4" fmla="*/ 89851 h 304327"/>
              <a:gd name="connsiteX5" fmla="*/ 1159771 w 1159771"/>
              <a:gd name="connsiteY5" fmla="*/ 294454 h 304327"/>
              <a:gd name="connsiteX0" fmla="*/ 0 w 1159771"/>
              <a:gd name="connsiteY0" fmla="*/ 307965 h 307965"/>
              <a:gd name="connsiteX1" fmla="*/ 80389 w 1159771"/>
              <a:gd name="connsiteY1" fmla="*/ 94386 h 307965"/>
              <a:gd name="connsiteX2" fmla="*/ 328698 w 1159771"/>
              <a:gd name="connsiteY2" fmla="*/ 8559 h 307965"/>
              <a:gd name="connsiteX3" fmla="*/ 834708 w 1159771"/>
              <a:gd name="connsiteY3" fmla="*/ 11843 h 307965"/>
              <a:gd name="connsiteX4" fmla="*/ 1078139 w 1159771"/>
              <a:gd name="connsiteY4" fmla="*/ 93489 h 307965"/>
              <a:gd name="connsiteX5" fmla="*/ 1159771 w 1159771"/>
              <a:gd name="connsiteY5" fmla="*/ 298092 h 307965"/>
              <a:gd name="connsiteX0" fmla="*/ 0 w 1159771"/>
              <a:gd name="connsiteY0" fmla="*/ 307965 h 307965"/>
              <a:gd name="connsiteX1" fmla="*/ 80389 w 1159771"/>
              <a:gd name="connsiteY1" fmla="*/ 94386 h 307965"/>
              <a:gd name="connsiteX2" fmla="*/ 328698 w 1159771"/>
              <a:gd name="connsiteY2" fmla="*/ 8559 h 307965"/>
              <a:gd name="connsiteX3" fmla="*/ 838720 w 1159771"/>
              <a:gd name="connsiteY3" fmla="*/ 11843 h 307965"/>
              <a:gd name="connsiteX4" fmla="*/ 1078139 w 1159771"/>
              <a:gd name="connsiteY4" fmla="*/ 93489 h 307965"/>
              <a:gd name="connsiteX5" fmla="*/ 1159771 w 1159771"/>
              <a:gd name="connsiteY5" fmla="*/ 298092 h 307965"/>
              <a:gd name="connsiteX0" fmla="*/ 0 w 1159771"/>
              <a:gd name="connsiteY0" fmla="*/ 304225 h 304225"/>
              <a:gd name="connsiteX1" fmla="*/ 80389 w 1159771"/>
              <a:gd name="connsiteY1" fmla="*/ 90646 h 304225"/>
              <a:gd name="connsiteX2" fmla="*/ 328698 w 1159771"/>
              <a:gd name="connsiteY2" fmla="*/ 4819 h 304225"/>
              <a:gd name="connsiteX3" fmla="*/ 838720 w 1159771"/>
              <a:gd name="connsiteY3" fmla="*/ 8103 h 304225"/>
              <a:gd name="connsiteX4" fmla="*/ 1078139 w 1159771"/>
              <a:gd name="connsiteY4" fmla="*/ 89749 h 304225"/>
              <a:gd name="connsiteX5" fmla="*/ 1159771 w 1159771"/>
              <a:gd name="connsiteY5" fmla="*/ 294352 h 304225"/>
              <a:gd name="connsiteX0" fmla="*/ 0 w 1159771"/>
              <a:gd name="connsiteY0" fmla="*/ 304225 h 304225"/>
              <a:gd name="connsiteX1" fmla="*/ 80389 w 1159771"/>
              <a:gd name="connsiteY1" fmla="*/ 90646 h 304225"/>
              <a:gd name="connsiteX2" fmla="*/ 328698 w 1159771"/>
              <a:gd name="connsiteY2" fmla="*/ 4819 h 304225"/>
              <a:gd name="connsiteX3" fmla="*/ 838720 w 1159771"/>
              <a:gd name="connsiteY3" fmla="*/ 8103 h 304225"/>
              <a:gd name="connsiteX4" fmla="*/ 1078139 w 1159771"/>
              <a:gd name="connsiteY4" fmla="*/ 89749 h 304225"/>
              <a:gd name="connsiteX5" fmla="*/ 1159771 w 1159771"/>
              <a:gd name="connsiteY5" fmla="*/ 294352 h 304225"/>
              <a:gd name="connsiteX0" fmla="*/ 0 w 1159771"/>
              <a:gd name="connsiteY0" fmla="*/ 299508 h 299508"/>
              <a:gd name="connsiteX1" fmla="*/ 80389 w 1159771"/>
              <a:gd name="connsiteY1" fmla="*/ 85929 h 299508"/>
              <a:gd name="connsiteX2" fmla="*/ 328698 w 1159771"/>
              <a:gd name="connsiteY2" fmla="*/ 102 h 299508"/>
              <a:gd name="connsiteX3" fmla="*/ 838720 w 1159771"/>
              <a:gd name="connsiteY3" fmla="*/ 3386 h 299508"/>
              <a:gd name="connsiteX4" fmla="*/ 1078139 w 1159771"/>
              <a:gd name="connsiteY4" fmla="*/ 85032 h 299508"/>
              <a:gd name="connsiteX5" fmla="*/ 1159771 w 1159771"/>
              <a:gd name="connsiteY5" fmla="*/ 289635 h 299508"/>
              <a:gd name="connsiteX0" fmla="*/ 0 w 1159771"/>
              <a:gd name="connsiteY0" fmla="*/ 305175 h 305175"/>
              <a:gd name="connsiteX1" fmla="*/ 80389 w 1159771"/>
              <a:gd name="connsiteY1" fmla="*/ 91596 h 305175"/>
              <a:gd name="connsiteX2" fmla="*/ 328698 w 1159771"/>
              <a:gd name="connsiteY2" fmla="*/ 5769 h 305175"/>
              <a:gd name="connsiteX3" fmla="*/ 838720 w 1159771"/>
              <a:gd name="connsiteY3" fmla="*/ 5425 h 305175"/>
              <a:gd name="connsiteX4" fmla="*/ 1078139 w 1159771"/>
              <a:gd name="connsiteY4" fmla="*/ 90699 h 305175"/>
              <a:gd name="connsiteX5" fmla="*/ 1159771 w 1159771"/>
              <a:gd name="connsiteY5" fmla="*/ 295302 h 305175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299768 h 299768"/>
              <a:gd name="connsiteX1" fmla="*/ 80389 w 1159771"/>
              <a:gd name="connsiteY1" fmla="*/ 86189 h 299768"/>
              <a:gd name="connsiteX2" fmla="*/ 328698 w 1159771"/>
              <a:gd name="connsiteY2" fmla="*/ 362 h 299768"/>
              <a:gd name="connsiteX3" fmla="*/ 760482 w 1159771"/>
              <a:gd name="connsiteY3" fmla="*/ 18 h 299768"/>
              <a:gd name="connsiteX4" fmla="*/ 1040023 w 1159771"/>
              <a:gd name="connsiteY4" fmla="*/ 79851 h 299768"/>
              <a:gd name="connsiteX5" fmla="*/ 1159771 w 1159771"/>
              <a:gd name="connsiteY5" fmla="*/ 289895 h 299768"/>
              <a:gd name="connsiteX0" fmla="*/ 0 w 1159771"/>
              <a:gd name="connsiteY0" fmla="*/ 299768 h 299768"/>
              <a:gd name="connsiteX1" fmla="*/ 80389 w 1159771"/>
              <a:gd name="connsiteY1" fmla="*/ 86189 h 299768"/>
              <a:gd name="connsiteX2" fmla="*/ 328698 w 1159771"/>
              <a:gd name="connsiteY2" fmla="*/ 362 h 299768"/>
              <a:gd name="connsiteX3" fmla="*/ 760482 w 1159771"/>
              <a:gd name="connsiteY3" fmla="*/ 18 h 299768"/>
              <a:gd name="connsiteX4" fmla="*/ 1040023 w 1159771"/>
              <a:gd name="connsiteY4" fmla="*/ 79851 h 299768"/>
              <a:gd name="connsiteX5" fmla="*/ 1159771 w 1159771"/>
              <a:gd name="connsiteY5" fmla="*/ 289895 h 299768"/>
              <a:gd name="connsiteX0" fmla="*/ 0 w 1159771"/>
              <a:gd name="connsiteY0" fmla="*/ 306070 h 306070"/>
              <a:gd name="connsiteX1" fmla="*/ 112487 w 1159771"/>
              <a:gd name="connsiteY1" fmla="*/ 94304 h 306070"/>
              <a:gd name="connsiteX2" fmla="*/ 328698 w 1159771"/>
              <a:gd name="connsiteY2" fmla="*/ 6664 h 306070"/>
              <a:gd name="connsiteX3" fmla="*/ 760482 w 1159771"/>
              <a:gd name="connsiteY3" fmla="*/ 6320 h 306070"/>
              <a:gd name="connsiteX4" fmla="*/ 1040023 w 1159771"/>
              <a:gd name="connsiteY4" fmla="*/ 86153 h 306070"/>
              <a:gd name="connsiteX5" fmla="*/ 1159771 w 1159771"/>
              <a:gd name="connsiteY5" fmla="*/ 296197 h 306070"/>
              <a:gd name="connsiteX0" fmla="*/ 0 w 1159771"/>
              <a:gd name="connsiteY0" fmla="*/ 302498 h 302498"/>
              <a:gd name="connsiteX1" fmla="*/ 112487 w 1159771"/>
              <a:gd name="connsiteY1" fmla="*/ 90732 h 302498"/>
              <a:gd name="connsiteX2" fmla="*/ 336723 w 1159771"/>
              <a:gd name="connsiteY2" fmla="*/ 8533 h 302498"/>
              <a:gd name="connsiteX3" fmla="*/ 760482 w 1159771"/>
              <a:gd name="connsiteY3" fmla="*/ 2748 h 302498"/>
              <a:gd name="connsiteX4" fmla="*/ 1040023 w 1159771"/>
              <a:gd name="connsiteY4" fmla="*/ 82581 h 302498"/>
              <a:gd name="connsiteX5" fmla="*/ 1159771 w 1159771"/>
              <a:gd name="connsiteY5" fmla="*/ 292625 h 302498"/>
              <a:gd name="connsiteX0" fmla="*/ 0 w 1159771"/>
              <a:gd name="connsiteY0" fmla="*/ 299761 h 299761"/>
              <a:gd name="connsiteX1" fmla="*/ 112487 w 1159771"/>
              <a:gd name="connsiteY1" fmla="*/ 87995 h 299761"/>
              <a:gd name="connsiteX2" fmla="*/ 336723 w 1159771"/>
              <a:gd name="connsiteY2" fmla="*/ 5796 h 299761"/>
              <a:gd name="connsiteX3" fmla="*/ 760482 w 1159771"/>
              <a:gd name="connsiteY3" fmla="*/ 11 h 299761"/>
              <a:gd name="connsiteX4" fmla="*/ 1040023 w 1159771"/>
              <a:gd name="connsiteY4" fmla="*/ 79844 h 299761"/>
              <a:gd name="connsiteX5" fmla="*/ 1159771 w 1159771"/>
              <a:gd name="connsiteY5" fmla="*/ 289888 h 299761"/>
              <a:gd name="connsiteX0" fmla="*/ 0 w 1159771"/>
              <a:gd name="connsiteY0" fmla="*/ 303241 h 303241"/>
              <a:gd name="connsiteX1" fmla="*/ 104463 w 1159771"/>
              <a:gd name="connsiteY1" fmla="*/ 102357 h 303241"/>
              <a:gd name="connsiteX2" fmla="*/ 336723 w 1159771"/>
              <a:gd name="connsiteY2" fmla="*/ 9276 h 303241"/>
              <a:gd name="connsiteX3" fmla="*/ 760482 w 1159771"/>
              <a:gd name="connsiteY3" fmla="*/ 3491 h 303241"/>
              <a:gd name="connsiteX4" fmla="*/ 1040023 w 1159771"/>
              <a:gd name="connsiteY4" fmla="*/ 83324 h 303241"/>
              <a:gd name="connsiteX5" fmla="*/ 1159771 w 1159771"/>
              <a:gd name="connsiteY5" fmla="*/ 293368 h 303241"/>
              <a:gd name="connsiteX0" fmla="*/ 0 w 1159771"/>
              <a:gd name="connsiteY0" fmla="*/ 305192 h 305192"/>
              <a:gd name="connsiteX1" fmla="*/ 104463 w 1159771"/>
              <a:gd name="connsiteY1" fmla="*/ 104308 h 305192"/>
              <a:gd name="connsiteX2" fmla="*/ 336723 w 1159771"/>
              <a:gd name="connsiteY2" fmla="*/ 11227 h 305192"/>
              <a:gd name="connsiteX3" fmla="*/ 768507 w 1159771"/>
              <a:gd name="connsiteY3" fmla="*/ 1814 h 305192"/>
              <a:gd name="connsiteX4" fmla="*/ 1040023 w 1159771"/>
              <a:gd name="connsiteY4" fmla="*/ 85275 h 305192"/>
              <a:gd name="connsiteX5" fmla="*/ 1159771 w 1159771"/>
              <a:gd name="connsiteY5" fmla="*/ 295319 h 305192"/>
              <a:gd name="connsiteX0" fmla="*/ 0 w 1159771"/>
              <a:gd name="connsiteY0" fmla="*/ 305192 h 305192"/>
              <a:gd name="connsiteX1" fmla="*/ 104463 w 1159771"/>
              <a:gd name="connsiteY1" fmla="*/ 104308 h 305192"/>
              <a:gd name="connsiteX2" fmla="*/ 336723 w 1159771"/>
              <a:gd name="connsiteY2" fmla="*/ 11227 h 305192"/>
              <a:gd name="connsiteX3" fmla="*/ 768507 w 1159771"/>
              <a:gd name="connsiteY3" fmla="*/ 1814 h 305192"/>
              <a:gd name="connsiteX4" fmla="*/ 1040023 w 1159771"/>
              <a:gd name="connsiteY4" fmla="*/ 85275 h 305192"/>
              <a:gd name="connsiteX5" fmla="*/ 1159771 w 1159771"/>
              <a:gd name="connsiteY5" fmla="*/ 295319 h 305192"/>
              <a:gd name="connsiteX0" fmla="*/ 0 w 1159771"/>
              <a:gd name="connsiteY0" fmla="*/ 305192 h 305192"/>
              <a:gd name="connsiteX1" fmla="*/ 104463 w 1159771"/>
              <a:gd name="connsiteY1" fmla="*/ 104308 h 305192"/>
              <a:gd name="connsiteX2" fmla="*/ 336723 w 1159771"/>
              <a:gd name="connsiteY2" fmla="*/ 11227 h 305192"/>
              <a:gd name="connsiteX3" fmla="*/ 768507 w 1159771"/>
              <a:gd name="connsiteY3" fmla="*/ 1814 h 305192"/>
              <a:gd name="connsiteX4" fmla="*/ 1040023 w 1159771"/>
              <a:gd name="connsiteY4" fmla="*/ 85275 h 305192"/>
              <a:gd name="connsiteX5" fmla="*/ 1159771 w 1159771"/>
              <a:gd name="connsiteY5" fmla="*/ 295319 h 305192"/>
              <a:gd name="connsiteX0" fmla="*/ 0 w 1171587"/>
              <a:gd name="connsiteY0" fmla="*/ 305192 h 305192"/>
              <a:gd name="connsiteX1" fmla="*/ 116279 w 1171587"/>
              <a:gd name="connsiteY1" fmla="*/ 104308 h 305192"/>
              <a:gd name="connsiteX2" fmla="*/ 348539 w 1171587"/>
              <a:gd name="connsiteY2" fmla="*/ 11227 h 305192"/>
              <a:gd name="connsiteX3" fmla="*/ 780323 w 1171587"/>
              <a:gd name="connsiteY3" fmla="*/ 1814 h 305192"/>
              <a:gd name="connsiteX4" fmla="*/ 1051839 w 1171587"/>
              <a:gd name="connsiteY4" fmla="*/ 85275 h 305192"/>
              <a:gd name="connsiteX5" fmla="*/ 1171587 w 1171587"/>
              <a:gd name="connsiteY5" fmla="*/ 295319 h 305192"/>
              <a:gd name="connsiteX0" fmla="*/ 0 w 1171587"/>
              <a:gd name="connsiteY0" fmla="*/ 305192 h 305192"/>
              <a:gd name="connsiteX1" fmla="*/ 116279 w 1171587"/>
              <a:gd name="connsiteY1" fmla="*/ 104308 h 305192"/>
              <a:gd name="connsiteX2" fmla="*/ 348539 w 1171587"/>
              <a:gd name="connsiteY2" fmla="*/ 11227 h 305192"/>
              <a:gd name="connsiteX3" fmla="*/ 780323 w 1171587"/>
              <a:gd name="connsiteY3" fmla="*/ 1814 h 305192"/>
              <a:gd name="connsiteX4" fmla="*/ 1051839 w 1171587"/>
              <a:gd name="connsiteY4" fmla="*/ 85275 h 305192"/>
              <a:gd name="connsiteX5" fmla="*/ 1171587 w 1171587"/>
              <a:gd name="connsiteY5" fmla="*/ 295319 h 305192"/>
              <a:gd name="connsiteX0" fmla="*/ 0 w 1159771"/>
              <a:gd name="connsiteY0" fmla="*/ 305192 h 305192"/>
              <a:gd name="connsiteX1" fmla="*/ 104463 w 1159771"/>
              <a:gd name="connsiteY1" fmla="*/ 104308 h 305192"/>
              <a:gd name="connsiteX2" fmla="*/ 336723 w 1159771"/>
              <a:gd name="connsiteY2" fmla="*/ 11227 h 305192"/>
              <a:gd name="connsiteX3" fmla="*/ 768507 w 1159771"/>
              <a:gd name="connsiteY3" fmla="*/ 1814 h 305192"/>
              <a:gd name="connsiteX4" fmla="*/ 1040023 w 1159771"/>
              <a:gd name="connsiteY4" fmla="*/ 85275 h 305192"/>
              <a:gd name="connsiteX5" fmla="*/ 1159771 w 1159771"/>
              <a:gd name="connsiteY5" fmla="*/ 295319 h 305192"/>
              <a:gd name="connsiteX0" fmla="*/ 0 w 1167649"/>
              <a:gd name="connsiteY0" fmla="*/ 305192 h 305192"/>
              <a:gd name="connsiteX1" fmla="*/ 112341 w 1167649"/>
              <a:gd name="connsiteY1" fmla="*/ 104308 h 305192"/>
              <a:gd name="connsiteX2" fmla="*/ 344601 w 1167649"/>
              <a:gd name="connsiteY2" fmla="*/ 11227 h 305192"/>
              <a:gd name="connsiteX3" fmla="*/ 776385 w 1167649"/>
              <a:gd name="connsiteY3" fmla="*/ 1814 h 305192"/>
              <a:gd name="connsiteX4" fmla="*/ 1047901 w 1167649"/>
              <a:gd name="connsiteY4" fmla="*/ 85275 h 305192"/>
              <a:gd name="connsiteX5" fmla="*/ 1167649 w 1167649"/>
              <a:gd name="connsiteY5" fmla="*/ 295319 h 305192"/>
              <a:gd name="connsiteX0" fmla="*/ 0 w 1167649"/>
              <a:gd name="connsiteY0" fmla="*/ 305192 h 305192"/>
              <a:gd name="connsiteX1" fmla="*/ 112341 w 1167649"/>
              <a:gd name="connsiteY1" fmla="*/ 104308 h 305192"/>
              <a:gd name="connsiteX2" fmla="*/ 344601 w 1167649"/>
              <a:gd name="connsiteY2" fmla="*/ 11227 h 305192"/>
              <a:gd name="connsiteX3" fmla="*/ 776385 w 1167649"/>
              <a:gd name="connsiteY3" fmla="*/ 1814 h 305192"/>
              <a:gd name="connsiteX4" fmla="*/ 1047901 w 1167649"/>
              <a:gd name="connsiteY4" fmla="*/ 85275 h 305192"/>
              <a:gd name="connsiteX5" fmla="*/ 1167649 w 1167649"/>
              <a:gd name="connsiteY5" fmla="*/ 288893 h 305192"/>
              <a:gd name="connsiteX0" fmla="*/ 0 w 1167649"/>
              <a:gd name="connsiteY0" fmla="*/ 305192 h 305192"/>
              <a:gd name="connsiteX1" fmla="*/ 112341 w 1167649"/>
              <a:gd name="connsiteY1" fmla="*/ 104308 h 305192"/>
              <a:gd name="connsiteX2" fmla="*/ 344601 w 1167649"/>
              <a:gd name="connsiteY2" fmla="*/ 11227 h 305192"/>
              <a:gd name="connsiteX3" fmla="*/ 776385 w 1167649"/>
              <a:gd name="connsiteY3" fmla="*/ 1814 h 305192"/>
              <a:gd name="connsiteX4" fmla="*/ 1047901 w 1167649"/>
              <a:gd name="connsiteY4" fmla="*/ 85275 h 305192"/>
              <a:gd name="connsiteX5" fmla="*/ 1167649 w 1167649"/>
              <a:gd name="connsiteY5" fmla="*/ 288893 h 305192"/>
              <a:gd name="connsiteX0" fmla="*/ 0 w 1167649"/>
              <a:gd name="connsiteY0" fmla="*/ 305192 h 305192"/>
              <a:gd name="connsiteX1" fmla="*/ 112341 w 1167649"/>
              <a:gd name="connsiteY1" fmla="*/ 104308 h 305192"/>
              <a:gd name="connsiteX2" fmla="*/ 344601 w 1167649"/>
              <a:gd name="connsiteY2" fmla="*/ 11227 h 305192"/>
              <a:gd name="connsiteX3" fmla="*/ 776385 w 1167649"/>
              <a:gd name="connsiteY3" fmla="*/ 1814 h 305192"/>
              <a:gd name="connsiteX4" fmla="*/ 1047901 w 1167649"/>
              <a:gd name="connsiteY4" fmla="*/ 85275 h 305192"/>
              <a:gd name="connsiteX5" fmla="*/ 1167649 w 1167649"/>
              <a:gd name="connsiteY5" fmla="*/ 288893 h 305192"/>
              <a:gd name="connsiteX0" fmla="*/ 0 w 1161742"/>
              <a:gd name="connsiteY0" fmla="*/ 305192 h 305192"/>
              <a:gd name="connsiteX1" fmla="*/ 112341 w 1161742"/>
              <a:gd name="connsiteY1" fmla="*/ 104308 h 305192"/>
              <a:gd name="connsiteX2" fmla="*/ 344601 w 1161742"/>
              <a:gd name="connsiteY2" fmla="*/ 11227 h 305192"/>
              <a:gd name="connsiteX3" fmla="*/ 776385 w 1161742"/>
              <a:gd name="connsiteY3" fmla="*/ 1814 h 305192"/>
              <a:gd name="connsiteX4" fmla="*/ 1047901 w 1161742"/>
              <a:gd name="connsiteY4" fmla="*/ 85275 h 305192"/>
              <a:gd name="connsiteX5" fmla="*/ 1161741 w 1161742"/>
              <a:gd name="connsiteY5" fmla="*/ 288893 h 305192"/>
              <a:gd name="connsiteX0" fmla="*/ 0 w 1161741"/>
              <a:gd name="connsiteY0" fmla="*/ 305192 h 305192"/>
              <a:gd name="connsiteX1" fmla="*/ 112341 w 1161741"/>
              <a:gd name="connsiteY1" fmla="*/ 104308 h 305192"/>
              <a:gd name="connsiteX2" fmla="*/ 344601 w 1161741"/>
              <a:gd name="connsiteY2" fmla="*/ 11227 h 305192"/>
              <a:gd name="connsiteX3" fmla="*/ 776385 w 1161741"/>
              <a:gd name="connsiteY3" fmla="*/ 1814 h 305192"/>
              <a:gd name="connsiteX4" fmla="*/ 1046916 w 1161741"/>
              <a:gd name="connsiteY4" fmla="*/ 76707 h 305192"/>
              <a:gd name="connsiteX5" fmla="*/ 1161741 w 1161741"/>
              <a:gd name="connsiteY5" fmla="*/ 288893 h 305192"/>
              <a:gd name="connsiteX0" fmla="*/ 0 w 1161741"/>
              <a:gd name="connsiteY0" fmla="*/ 305192 h 305192"/>
              <a:gd name="connsiteX1" fmla="*/ 112341 w 1161741"/>
              <a:gd name="connsiteY1" fmla="*/ 104308 h 305192"/>
              <a:gd name="connsiteX2" fmla="*/ 344601 w 1161741"/>
              <a:gd name="connsiteY2" fmla="*/ 11227 h 305192"/>
              <a:gd name="connsiteX3" fmla="*/ 776385 w 1161741"/>
              <a:gd name="connsiteY3" fmla="*/ 1814 h 305192"/>
              <a:gd name="connsiteX4" fmla="*/ 1046916 w 1161741"/>
              <a:gd name="connsiteY4" fmla="*/ 76707 h 305192"/>
              <a:gd name="connsiteX5" fmla="*/ 1161741 w 1161741"/>
              <a:gd name="connsiteY5" fmla="*/ 288893 h 305192"/>
              <a:gd name="connsiteX0" fmla="*/ 0 w 1161741"/>
              <a:gd name="connsiteY0" fmla="*/ 305192 h 305192"/>
              <a:gd name="connsiteX1" fmla="*/ 112341 w 1161741"/>
              <a:gd name="connsiteY1" fmla="*/ 104308 h 305192"/>
              <a:gd name="connsiteX2" fmla="*/ 344601 w 1161741"/>
              <a:gd name="connsiteY2" fmla="*/ 11227 h 305192"/>
              <a:gd name="connsiteX3" fmla="*/ 776385 w 1161741"/>
              <a:gd name="connsiteY3" fmla="*/ 1814 h 305192"/>
              <a:gd name="connsiteX4" fmla="*/ 1046916 w 1161741"/>
              <a:gd name="connsiteY4" fmla="*/ 76707 h 305192"/>
              <a:gd name="connsiteX5" fmla="*/ 1161741 w 1161741"/>
              <a:gd name="connsiteY5" fmla="*/ 288893 h 305192"/>
              <a:gd name="connsiteX0" fmla="*/ 0 w 1161741"/>
              <a:gd name="connsiteY0" fmla="*/ 305192 h 305192"/>
              <a:gd name="connsiteX1" fmla="*/ 112341 w 1161741"/>
              <a:gd name="connsiteY1" fmla="*/ 104308 h 305192"/>
              <a:gd name="connsiteX2" fmla="*/ 344601 w 1161741"/>
              <a:gd name="connsiteY2" fmla="*/ 11227 h 305192"/>
              <a:gd name="connsiteX3" fmla="*/ 776385 w 1161741"/>
              <a:gd name="connsiteY3" fmla="*/ 1814 h 305192"/>
              <a:gd name="connsiteX4" fmla="*/ 1046916 w 1161741"/>
              <a:gd name="connsiteY4" fmla="*/ 76707 h 305192"/>
              <a:gd name="connsiteX5" fmla="*/ 1161741 w 1161741"/>
              <a:gd name="connsiteY5" fmla="*/ 288893 h 305192"/>
              <a:gd name="connsiteX0" fmla="*/ 0 w 1161741"/>
              <a:gd name="connsiteY0" fmla="*/ 305192 h 305192"/>
              <a:gd name="connsiteX1" fmla="*/ 112341 w 1161741"/>
              <a:gd name="connsiteY1" fmla="*/ 104308 h 305192"/>
              <a:gd name="connsiteX2" fmla="*/ 344601 w 1161741"/>
              <a:gd name="connsiteY2" fmla="*/ 11227 h 305192"/>
              <a:gd name="connsiteX3" fmla="*/ 776385 w 1161741"/>
              <a:gd name="connsiteY3" fmla="*/ 1814 h 305192"/>
              <a:gd name="connsiteX4" fmla="*/ 1045931 w 1161741"/>
              <a:gd name="connsiteY4" fmla="*/ 80991 h 305192"/>
              <a:gd name="connsiteX5" fmla="*/ 1161741 w 1161741"/>
              <a:gd name="connsiteY5" fmla="*/ 288893 h 30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41" h="305192">
                <a:moveTo>
                  <a:pt x="0" y="305192"/>
                </a:moveTo>
                <a:cubicBezTo>
                  <a:pt x="24096" y="219638"/>
                  <a:pt x="73073" y="154210"/>
                  <a:pt x="112341" y="104308"/>
                </a:cubicBezTo>
                <a:cubicBezTo>
                  <a:pt x="163995" y="60718"/>
                  <a:pt x="233927" y="28309"/>
                  <a:pt x="344601" y="11227"/>
                </a:cubicBezTo>
                <a:cubicBezTo>
                  <a:pt x="455275" y="-5855"/>
                  <a:pt x="451203" y="1565"/>
                  <a:pt x="776385" y="1814"/>
                </a:cubicBezTo>
                <a:cubicBezTo>
                  <a:pt x="856675" y="2273"/>
                  <a:pt x="998134" y="37202"/>
                  <a:pt x="1045931" y="80991"/>
                </a:cubicBezTo>
                <a:cubicBezTo>
                  <a:pt x="1100459" y="130666"/>
                  <a:pt x="1162000" y="220278"/>
                  <a:pt x="1161741" y="288893"/>
                </a:cubicBezTo>
              </a:path>
            </a:pathLst>
          </a:custGeom>
          <a:ln w="76200" cmpd="sng">
            <a:solidFill>
              <a:schemeClr val="tx1"/>
            </a:solidFill>
            <a:prstDash val="solid"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44" name="Forme libre 43"/>
          <p:cNvSpPr/>
          <p:nvPr/>
        </p:nvSpPr>
        <p:spPr bwMode="auto">
          <a:xfrm>
            <a:off x="4551945" y="2665683"/>
            <a:ext cx="3963406" cy="472650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3695"/>
              <a:gd name="connsiteY0" fmla="*/ 290852 h 293687"/>
              <a:gd name="connsiteX1" fmla="*/ 72794 w 1153695"/>
              <a:gd name="connsiteY1" fmla="*/ 92180 h 293687"/>
              <a:gd name="connsiteX2" fmla="*/ 261639 w 1153695"/>
              <a:gd name="connsiteY2" fmla="*/ 9209 h 293687"/>
              <a:gd name="connsiteX3" fmla="*/ 573311 w 1153695"/>
              <a:gd name="connsiteY3" fmla="*/ 3352 h 293687"/>
              <a:gd name="connsiteX4" fmla="*/ 878850 w 1153695"/>
              <a:gd name="connsiteY4" fmla="*/ 3023 h 293687"/>
              <a:gd name="connsiteX5" fmla="*/ 1063267 w 1153695"/>
              <a:gd name="connsiteY5" fmla="*/ 104607 h 293687"/>
              <a:gd name="connsiteX6" fmla="*/ 1153695 w 1153695"/>
              <a:gd name="connsiteY6" fmla="*/ 293687 h 293687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063267 w 1153695"/>
              <a:gd name="connsiteY5" fmla="*/ 104607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5500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34967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4989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303 h 299303"/>
              <a:gd name="connsiteX1" fmla="*/ 91023 w 1174962"/>
              <a:gd name="connsiteY1" fmla="*/ 94523 h 299303"/>
              <a:gd name="connsiteX2" fmla="*/ 261639 w 1174962"/>
              <a:gd name="connsiteY2" fmla="*/ 9352 h 299303"/>
              <a:gd name="connsiteX3" fmla="*/ 573311 w 1174962"/>
              <a:gd name="connsiteY3" fmla="*/ 3495 h 299303"/>
              <a:gd name="connsiteX4" fmla="*/ 849899 w 1174962"/>
              <a:gd name="connsiteY4" fmla="*/ 5381 h 299303"/>
              <a:gd name="connsiteX5" fmla="*/ 1093330 w 1174962"/>
              <a:gd name="connsiteY5" fmla="*/ 87027 h 299303"/>
              <a:gd name="connsiteX6" fmla="*/ 1174962 w 1174962"/>
              <a:gd name="connsiteY6" fmla="*/ 291630 h 299303"/>
              <a:gd name="connsiteX0" fmla="*/ 0 w 1159771"/>
              <a:gd name="connsiteY0" fmla="*/ 301503 h 301503"/>
              <a:gd name="connsiteX1" fmla="*/ 75832 w 1159771"/>
              <a:gd name="connsiteY1" fmla="*/ 94523 h 301503"/>
              <a:gd name="connsiteX2" fmla="*/ 246448 w 1159771"/>
              <a:gd name="connsiteY2" fmla="*/ 9352 h 301503"/>
              <a:gd name="connsiteX3" fmla="*/ 558120 w 1159771"/>
              <a:gd name="connsiteY3" fmla="*/ 3495 h 301503"/>
              <a:gd name="connsiteX4" fmla="*/ 834708 w 1159771"/>
              <a:gd name="connsiteY4" fmla="*/ 5381 h 301503"/>
              <a:gd name="connsiteX5" fmla="*/ 1078139 w 1159771"/>
              <a:gd name="connsiteY5" fmla="*/ 87027 h 301503"/>
              <a:gd name="connsiteX6" fmla="*/ 1159771 w 1159771"/>
              <a:gd name="connsiteY6" fmla="*/ 291630 h 301503"/>
              <a:gd name="connsiteX0" fmla="*/ 0 w 1159771"/>
              <a:gd name="connsiteY0" fmla="*/ 301080 h 301080"/>
              <a:gd name="connsiteX1" fmla="*/ 80389 w 1159771"/>
              <a:gd name="connsiteY1" fmla="*/ 87501 h 301080"/>
              <a:gd name="connsiteX2" fmla="*/ 246448 w 1159771"/>
              <a:gd name="connsiteY2" fmla="*/ 8929 h 301080"/>
              <a:gd name="connsiteX3" fmla="*/ 558120 w 1159771"/>
              <a:gd name="connsiteY3" fmla="*/ 3072 h 301080"/>
              <a:gd name="connsiteX4" fmla="*/ 834708 w 1159771"/>
              <a:gd name="connsiteY4" fmla="*/ 4958 h 301080"/>
              <a:gd name="connsiteX5" fmla="*/ 1078139 w 1159771"/>
              <a:gd name="connsiteY5" fmla="*/ 86604 h 301080"/>
              <a:gd name="connsiteX6" fmla="*/ 1159771 w 1159771"/>
              <a:gd name="connsiteY6" fmla="*/ 291207 h 301080"/>
              <a:gd name="connsiteX0" fmla="*/ 0 w 1159771"/>
              <a:gd name="connsiteY0" fmla="*/ 298465 h 298465"/>
              <a:gd name="connsiteX1" fmla="*/ 80389 w 1159771"/>
              <a:gd name="connsiteY1" fmla="*/ 84886 h 298465"/>
              <a:gd name="connsiteX2" fmla="*/ 246448 w 1159771"/>
              <a:gd name="connsiteY2" fmla="*/ 6314 h 298465"/>
              <a:gd name="connsiteX3" fmla="*/ 558120 w 1159771"/>
              <a:gd name="connsiteY3" fmla="*/ 457 h 298465"/>
              <a:gd name="connsiteX4" fmla="*/ 834708 w 1159771"/>
              <a:gd name="connsiteY4" fmla="*/ 2343 h 298465"/>
              <a:gd name="connsiteX5" fmla="*/ 1078139 w 1159771"/>
              <a:gd name="connsiteY5" fmla="*/ 83989 h 298465"/>
              <a:gd name="connsiteX6" fmla="*/ 1159771 w 1159771"/>
              <a:gd name="connsiteY6" fmla="*/ 288592 h 298465"/>
              <a:gd name="connsiteX0" fmla="*/ 0 w 1159771"/>
              <a:gd name="connsiteY0" fmla="*/ 304327 h 304327"/>
              <a:gd name="connsiteX1" fmla="*/ 80389 w 1159771"/>
              <a:gd name="connsiteY1" fmla="*/ 90748 h 304327"/>
              <a:gd name="connsiteX2" fmla="*/ 246448 w 1159771"/>
              <a:gd name="connsiteY2" fmla="*/ 12176 h 304327"/>
              <a:gd name="connsiteX3" fmla="*/ 834708 w 1159771"/>
              <a:gd name="connsiteY3" fmla="*/ 8205 h 304327"/>
              <a:gd name="connsiteX4" fmla="*/ 1078139 w 1159771"/>
              <a:gd name="connsiteY4" fmla="*/ 89851 h 304327"/>
              <a:gd name="connsiteX5" fmla="*/ 1159771 w 1159771"/>
              <a:gd name="connsiteY5" fmla="*/ 294454 h 304327"/>
              <a:gd name="connsiteX0" fmla="*/ 0 w 1159771"/>
              <a:gd name="connsiteY0" fmla="*/ 307965 h 307965"/>
              <a:gd name="connsiteX1" fmla="*/ 80389 w 1159771"/>
              <a:gd name="connsiteY1" fmla="*/ 94386 h 307965"/>
              <a:gd name="connsiteX2" fmla="*/ 328698 w 1159771"/>
              <a:gd name="connsiteY2" fmla="*/ 8559 h 307965"/>
              <a:gd name="connsiteX3" fmla="*/ 834708 w 1159771"/>
              <a:gd name="connsiteY3" fmla="*/ 11843 h 307965"/>
              <a:gd name="connsiteX4" fmla="*/ 1078139 w 1159771"/>
              <a:gd name="connsiteY4" fmla="*/ 93489 h 307965"/>
              <a:gd name="connsiteX5" fmla="*/ 1159771 w 1159771"/>
              <a:gd name="connsiteY5" fmla="*/ 298092 h 307965"/>
              <a:gd name="connsiteX0" fmla="*/ 0 w 1159771"/>
              <a:gd name="connsiteY0" fmla="*/ 307965 h 307965"/>
              <a:gd name="connsiteX1" fmla="*/ 80389 w 1159771"/>
              <a:gd name="connsiteY1" fmla="*/ 94386 h 307965"/>
              <a:gd name="connsiteX2" fmla="*/ 328698 w 1159771"/>
              <a:gd name="connsiteY2" fmla="*/ 8559 h 307965"/>
              <a:gd name="connsiteX3" fmla="*/ 838720 w 1159771"/>
              <a:gd name="connsiteY3" fmla="*/ 11843 h 307965"/>
              <a:gd name="connsiteX4" fmla="*/ 1078139 w 1159771"/>
              <a:gd name="connsiteY4" fmla="*/ 93489 h 307965"/>
              <a:gd name="connsiteX5" fmla="*/ 1159771 w 1159771"/>
              <a:gd name="connsiteY5" fmla="*/ 298092 h 307965"/>
              <a:gd name="connsiteX0" fmla="*/ 0 w 1159771"/>
              <a:gd name="connsiteY0" fmla="*/ 304225 h 304225"/>
              <a:gd name="connsiteX1" fmla="*/ 80389 w 1159771"/>
              <a:gd name="connsiteY1" fmla="*/ 90646 h 304225"/>
              <a:gd name="connsiteX2" fmla="*/ 328698 w 1159771"/>
              <a:gd name="connsiteY2" fmla="*/ 4819 h 304225"/>
              <a:gd name="connsiteX3" fmla="*/ 838720 w 1159771"/>
              <a:gd name="connsiteY3" fmla="*/ 8103 h 304225"/>
              <a:gd name="connsiteX4" fmla="*/ 1078139 w 1159771"/>
              <a:gd name="connsiteY4" fmla="*/ 89749 h 304225"/>
              <a:gd name="connsiteX5" fmla="*/ 1159771 w 1159771"/>
              <a:gd name="connsiteY5" fmla="*/ 294352 h 304225"/>
              <a:gd name="connsiteX0" fmla="*/ 0 w 1159771"/>
              <a:gd name="connsiteY0" fmla="*/ 304225 h 304225"/>
              <a:gd name="connsiteX1" fmla="*/ 80389 w 1159771"/>
              <a:gd name="connsiteY1" fmla="*/ 90646 h 304225"/>
              <a:gd name="connsiteX2" fmla="*/ 328698 w 1159771"/>
              <a:gd name="connsiteY2" fmla="*/ 4819 h 304225"/>
              <a:gd name="connsiteX3" fmla="*/ 838720 w 1159771"/>
              <a:gd name="connsiteY3" fmla="*/ 8103 h 304225"/>
              <a:gd name="connsiteX4" fmla="*/ 1078139 w 1159771"/>
              <a:gd name="connsiteY4" fmla="*/ 89749 h 304225"/>
              <a:gd name="connsiteX5" fmla="*/ 1159771 w 1159771"/>
              <a:gd name="connsiteY5" fmla="*/ 294352 h 304225"/>
              <a:gd name="connsiteX0" fmla="*/ 0 w 1159771"/>
              <a:gd name="connsiteY0" fmla="*/ 299508 h 299508"/>
              <a:gd name="connsiteX1" fmla="*/ 80389 w 1159771"/>
              <a:gd name="connsiteY1" fmla="*/ 85929 h 299508"/>
              <a:gd name="connsiteX2" fmla="*/ 328698 w 1159771"/>
              <a:gd name="connsiteY2" fmla="*/ 102 h 299508"/>
              <a:gd name="connsiteX3" fmla="*/ 838720 w 1159771"/>
              <a:gd name="connsiteY3" fmla="*/ 3386 h 299508"/>
              <a:gd name="connsiteX4" fmla="*/ 1078139 w 1159771"/>
              <a:gd name="connsiteY4" fmla="*/ 85032 h 299508"/>
              <a:gd name="connsiteX5" fmla="*/ 1159771 w 1159771"/>
              <a:gd name="connsiteY5" fmla="*/ 289635 h 299508"/>
              <a:gd name="connsiteX0" fmla="*/ 0 w 1159771"/>
              <a:gd name="connsiteY0" fmla="*/ 305175 h 305175"/>
              <a:gd name="connsiteX1" fmla="*/ 80389 w 1159771"/>
              <a:gd name="connsiteY1" fmla="*/ 91596 h 305175"/>
              <a:gd name="connsiteX2" fmla="*/ 328698 w 1159771"/>
              <a:gd name="connsiteY2" fmla="*/ 5769 h 305175"/>
              <a:gd name="connsiteX3" fmla="*/ 838720 w 1159771"/>
              <a:gd name="connsiteY3" fmla="*/ 5425 h 305175"/>
              <a:gd name="connsiteX4" fmla="*/ 1078139 w 1159771"/>
              <a:gd name="connsiteY4" fmla="*/ 90699 h 305175"/>
              <a:gd name="connsiteX5" fmla="*/ 1159771 w 1159771"/>
              <a:gd name="connsiteY5" fmla="*/ 295302 h 305175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838720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78139 w 1159771"/>
              <a:gd name="connsiteY4" fmla="*/ 91460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96901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305936 h 305936"/>
              <a:gd name="connsiteX1" fmla="*/ 80389 w 1159771"/>
              <a:gd name="connsiteY1" fmla="*/ 92357 h 305936"/>
              <a:gd name="connsiteX2" fmla="*/ 328698 w 1159771"/>
              <a:gd name="connsiteY2" fmla="*/ 6530 h 305936"/>
              <a:gd name="connsiteX3" fmla="*/ 760482 w 1159771"/>
              <a:gd name="connsiteY3" fmla="*/ 6186 h 305936"/>
              <a:gd name="connsiteX4" fmla="*/ 1040023 w 1159771"/>
              <a:gd name="connsiteY4" fmla="*/ 86019 h 305936"/>
              <a:gd name="connsiteX5" fmla="*/ 1159771 w 1159771"/>
              <a:gd name="connsiteY5" fmla="*/ 296063 h 305936"/>
              <a:gd name="connsiteX0" fmla="*/ 0 w 1159771"/>
              <a:gd name="connsiteY0" fmla="*/ 299768 h 299768"/>
              <a:gd name="connsiteX1" fmla="*/ 80389 w 1159771"/>
              <a:gd name="connsiteY1" fmla="*/ 86189 h 299768"/>
              <a:gd name="connsiteX2" fmla="*/ 328698 w 1159771"/>
              <a:gd name="connsiteY2" fmla="*/ 362 h 299768"/>
              <a:gd name="connsiteX3" fmla="*/ 760482 w 1159771"/>
              <a:gd name="connsiteY3" fmla="*/ 18 h 299768"/>
              <a:gd name="connsiteX4" fmla="*/ 1040023 w 1159771"/>
              <a:gd name="connsiteY4" fmla="*/ 79851 h 299768"/>
              <a:gd name="connsiteX5" fmla="*/ 1159771 w 1159771"/>
              <a:gd name="connsiteY5" fmla="*/ 289895 h 299768"/>
              <a:gd name="connsiteX0" fmla="*/ 0 w 1159771"/>
              <a:gd name="connsiteY0" fmla="*/ 299768 h 299768"/>
              <a:gd name="connsiteX1" fmla="*/ 80389 w 1159771"/>
              <a:gd name="connsiteY1" fmla="*/ 86189 h 299768"/>
              <a:gd name="connsiteX2" fmla="*/ 328698 w 1159771"/>
              <a:gd name="connsiteY2" fmla="*/ 362 h 299768"/>
              <a:gd name="connsiteX3" fmla="*/ 760482 w 1159771"/>
              <a:gd name="connsiteY3" fmla="*/ 18 h 299768"/>
              <a:gd name="connsiteX4" fmla="*/ 1040023 w 1159771"/>
              <a:gd name="connsiteY4" fmla="*/ 79851 h 299768"/>
              <a:gd name="connsiteX5" fmla="*/ 1159771 w 1159771"/>
              <a:gd name="connsiteY5" fmla="*/ 289895 h 299768"/>
              <a:gd name="connsiteX0" fmla="*/ 0 w 1159771"/>
              <a:gd name="connsiteY0" fmla="*/ 306070 h 306070"/>
              <a:gd name="connsiteX1" fmla="*/ 112487 w 1159771"/>
              <a:gd name="connsiteY1" fmla="*/ 94304 h 306070"/>
              <a:gd name="connsiteX2" fmla="*/ 328698 w 1159771"/>
              <a:gd name="connsiteY2" fmla="*/ 6664 h 306070"/>
              <a:gd name="connsiteX3" fmla="*/ 760482 w 1159771"/>
              <a:gd name="connsiteY3" fmla="*/ 6320 h 306070"/>
              <a:gd name="connsiteX4" fmla="*/ 1040023 w 1159771"/>
              <a:gd name="connsiteY4" fmla="*/ 86153 h 306070"/>
              <a:gd name="connsiteX5" fmla="*/ 1159771 w 1159771"/>
              <a:gd name="connsiteY5" fmla="*/ 296197 h 306070"/>
              <a:gd name="connsiteX0" fmla="*/ 0 w 1159771"/>
              <a:gd name="connsiteY0" fmla="*/ 302498 h 302498"/>
              <a:gd name="connsiteX1" fmla="*/ 112487 w 1159771"/>
              <a:gd name="connsiteY1" fmla="*/ 90732 h 302498"/>
              <a:gd name="connsiteX2" fmla="*/ 336723 w 1159771"/>
              <a:gd name="connsiteY2" fmla="*/ 8533 h 302498"/>
              <a:gd name="connsiteX3" fmla="*/ 760482 w 1159771"/>
              <a:gd name="connsiteY3" fmla="*/ 2748 h 302498"/>
              <a:gd name="connsiteX4" fmla="*/ 1040023 w 1159771"/>
              <a:gd name="connsiteY4" fmla="*/ 82581 h 302498"/>
              <a:gd name="connsiteX5" fmla="*/ 1159771 w 1159771"/>
              <a:gd name="connsiteY5" fmla="*/ 292625 h 302498"/>
              <a:gd name="connsiteX0" fmla="*/ 0 w 1159771"/>
              <a:gd name="connsiteY0" fmla="*/ 299761 h 299761"/>
              <a:gd name="connsiteX1" fmla="*/ 112487 w 1159771"/>
              <a:gd name="connsiteY1" fmla="*/ 87995 h 299761"/>
              <a:gd name="connsiteX2" fmla="*/ 336723 w 1159771"/>
              <a:gd name="connsiteY2" fmla="*/ 5796 h 299761"/>
              <a:gd name="connsiteX3" fmla="*/ 760482 w 1159771"/>
              <a:gd name="connsiteY3" fmla="*/ 11 h 299761"/>
              <a:gd name="connsiteX4" fmla="*/ 1040023 w 1159771"/>
              <a:gd name="connsiteY4" fmla="*/ 79844 h 299761"/>
              <a:gd name="connsiteX5" fmla="*/ 1159771 w 1159771"/>
              <a:gd name="connsiteY5" fmla="*/ 289888 h 299761"/>
              <a:gd name="connsiteX0" fmla="*/ 0 w 1159771"/>
              <a:gd name="connsiteY0" fmla="*/ 303241 h 303241"/>
              <a:gd name="connsiteX1" fmla="*/ 104463 w 1159771"/>
              <a:gd name="connsiteY1" fmla="*/ 102357 h 303241"/>
              <a:gd name="connsiteX2" fmla="*/ 336723 w 1159771"/>
              <a:gd name="connsiteY2" fmla="*/ 9276 h 303241"/>
              <a:gd name="connsiteX3" fmla="*/ 760482 w 1159771"/>
              <a:gd name="connsiteY3" fmla="*/ 3491 h 303241"/>
              <a:gd name="connsiteX4" fmla="*/ 1040023 w 1159771"/>
              <a:gd name="connsiteY4" fmla="*/ 83324 h 303241"/>
              <a:gd name="connsiteX5" fmla="*/ 1159771 w 1159771"/>
              <a:gd name="connsiteY5" fmla="*/ 293368 h 303241"/>
              <a:gd name="connsiteX0" fmla="*/ 0 w 1159771"/>
              <a:gd name="connsiteY0" fmla="*/ 305192 h 305192"/>
              <a:gd name="connsiteX1" fmla="*/ 104463 w 1159771"/>
              <a:gd name="connsiteY1" fmla="*/ 104308 h 305192"/>
              <a:gd name="connsiteX2" fmla="*/ 336723 w 1159771"/>
              <a:gd name="connsiteY2" fmla="*/ 11227 h 305192"/>
              <a:gd name="connsiteX3" fmla="*/ 768507 w 1159771"/>
              <a:gd name="connsiteY3" fmla="*/ 1814 h 305192"/>
              <a:gd name="connsiteX4" fmla="*/ 1040023 w 1159771"/>
              <a:gd name="connsiteY4" fmla="*/ 85275 h 305192"/>
              <a:gd name="connsiteX5" fmla="*/ 1159771 w 1159771"/>
              <a:gd name="connsiteY5" fmla="*/ 295319 h 305192"/>
              <a:gd name="connsiteX0" fmla="*/ 0 w 1161529"/>
              <a:gd name="connsiteY0" fmla="*/ 305192 h 331734"/>
              <a:gd name="connsiteX1" fmla="*/ 104463 w 1161529"/>
              <a:gd name="connsiteY1" fmla="*/ 104308 h 331734"/>
              <a:gd name="connsiteX2" fmla="*/ 336723 w 1161529"/>
              <a:gd name="connsiteY2" fmla="*/ 11227 h 331734"/>
              <a:gd name="connsiteX3" fmla="*/ 768507 w 1161529"/>
              <a:gd name="connsiteY3" fmla="*/ 1814 h 331734"/>
              <a:gd name="connsiteX4" fmla="*/ 1040023 w 1161529"/>
              <a:gd name="connsiteY4" fmla="*/ 85275 h 331734"/>
              <a:gd name="connsiteX5" fmla="*/ 1161529 w 1161529"/>
              <a:gd name="connsiteY5" fmla="*/ 331734 h 331734"/>
              <a:gd name="connsiteX0" fmla="*/ 0 w 1157914"/>
              <a:gd name="connsiteY0" fmla="*/ 305192 h 305192"/>
              <a:gd name="connsiteX1" fmla="*/ 104463 w 1157914"/>
              <a:gd name="connsiteY1" fmla="*/ 104308 h 305192"/>
              <a:gd name="connsiteX2" fmla="*/ 336723 w 1157914"/>
              <a:gd name="connsiteY2" fmla="*/ 11227 h 305192"/>
              <a:gd name="connsiteX3" fmla="*/ 768507 w 1157914"/>
              <a:gd name="connsiteY3" fmla="*/ 1814 h 305192"/>
              <a:gd name="connsiteX4" fmla="*/ 1040023 w 1157914"/>
              <a:gd name="connsiteY4" fmla="*/ 85275 h 305192"/>
              <a:gd name="connsiteX5" fmla="*/ 1157914 w 1157914"/>
              <a:gd name="connsiteY5" fmla="*/ 301745 h 305192"/>
              <a:gd name="connsiteX0" fmla="*/ 0 w 1170567"/>
              <a:gd name="connsiteY0" fmla="*/ 305192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70567 w 1170567"/>
              <a:gd name="connsiteY5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70567 w 1170567"/>
              <a:gd name="connsiteY5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70567 w 1170567"/>
              <a:gd name="connsiteY5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70567 w 1170567"/>
              <a:gd name="connsiteY5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70567 w 1170567"/>
              <a:gd name="connsiteY5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32816 w 1170567"/>
              <a:gd name="connsiteY5" fmla="*/ 232232 h 318882"/>
              <a:gd name="connsiteX6" fmla="*/ 1170567 w 1170567"/>
              <a:gd name="connsiteY6" fmla="*/ 318882 h 318882"/>
              <a:gd name="connsiteX0" fmla="*/ 0 w 1170567"/>
              <a:gd name="connsiteY0" fmla="*/ 290198 h 318882"/>
              <a:gd name="connsiteX1" fmla="*/ 104463 w 1170567"/>
              <a:gd name="connsiteY1" fmla="*/ 104308 h 318882"/>
              <a:gd name="connsiteX2" fmla="*/ 336723 w 1170567"/>
              <a:gd name="connsiteY2" fmla="*/ 11227 h 318882"/>
              <a:gd name="connsiteX3" fmla="*/ 768507 w 1170567"/>
              <a:gd name="connsiteY3" fmla="*/ 1814 h 318882"/>
              <a:gd name="connsiteX4" fmla="*/ 1040023 w 1170567"/>
              <a:gd name="connsiteY4" fmla="*/ 85275 h 318882"/>
              <a:gd name="connsiteX5" fmla="*/ 1142254 w 1170567"/>
              <a:gd name="connsiteY5" fmla="*/ 223664 h 318882"/>
              <a:gd name="connsiteX6" fmla="*/ 1170567 w 1170567"/>
              <a:gd name="connsiteY6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40023 w 1178117"/>
              <a:gd name="connsiteY4" fmla="*/ 85275 h 318882"/>
              <a:gd name="connsiteX5" fmla="*/ 1142254 w 1178117"/>
              <a:gd name="connsiteY5" fmla="*/ 223664 h 318882"/>
              <a:gd name="connsiteX6" fmla="*/ 1178117 w 1178117"/>
              <a:gd name="connsiteY6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40023 w 1178117"/>
              <a:gd name="connsiteY4" fmla="*/ 85275 h 318882"/>
              <a:gd name="connsiteX5" fmla="*/ 1119604 w 1178117"/>
              <a:gd name="connsiteY5" fmla="*/ 185107 h 318882"/>
              <a:gd name="connsiteX6" fmla="*/ 1178117 w 1178117"/>
              <a:gd name="connsiteY6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119604 w 1178117"/>
              <a:gd name="connsiteY4" fmla="*/ 185107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4303 w 1178117"/>
              <a:gd name="connsiteY4" fmla="*/ 107992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4303 w 1178117"/>
              <a:gd name="connsiteY4" fmla="*/ 107992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4303 w 1178117"/>
              <a:gd name="connsiteY4" fmla="*/ 107992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  <a:gd name="connsiteX0" fmla="*/ 0 w 1178117"/>
              <a:gd name="connsiteY0" fmla="*/ 290198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  <a:gd name="connsiteX0" fmla="*/ 0 w 1178117"/>
              <a:gd name="connsiteY0" fmla="*/ 307334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  <a:gd name="connsiteX0" fmla="*/ 0 w 1178117"/>
              <a:gd name="connsiteY0" fmla="*/ 307334 h 318882"/>
              <a:gd name="connsiteX1" fmla="*/ 104463 w 1178117"/>
              <a:gd name="connsiteY1" fmla="*/ 104308 h 318882"/>
              <a:gd name="connsiteX2" fmla="*/ 336723 w 1178117"/>
              <a:gd name="connsiteY2" fmla="*/ 11227 h 318882"/>
              <a:gd name="connsiteX3" fmla="*/ 768507 w 1178117"/>
              <a:gd name="connsiteY3" fmla="*/ 1814 h 318882"/>
              <a:gd name="connsiteX4" fmla="*/ 1070528 w 1178117"/>
              <a:gd name="connsiteY4" fmla="*/ 120845 h 318882"/>
              <a:gd name="connsiteX5" fmla="*/ 1178117 w 1178117"/>
              <a:gd name="connsiteY5" fmla="*/ 318882 h 31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117" h="318882">
                <a:moveTo>
                  <a:pt x="0" y="307334"/>
                </a:moveTo>
                <a:cubicBezTo>
                  <a:pt x="464" y="213212"/>
                  <a:pt x="61420" y="145642"/>
                  <a:pt x="104463" y="104308"/>
                </a:cubicBezTo>
                <a:cubicBezTo>
                  <a:pt x="156117" y="60718"/>
                  <a:pt x="226049" y="28309"/>
                  <a:pt x="336723" y="11227"/>
                </a:cubicBezTo>
                <a:cubicBezTo>
                  <a:pt x="447397" y="-5855"/>
                  <a:pt x="443325" y="1565"/>
                  <a:pt x="768507" y="1814"/>
                </a:cubicBezTo>
                <a:cubicBezTo>
                  <a:pt x="915975" y="805"/>
                  <a:pt x="987160" y="42295"/>
                  <a:pt x="1070528" y="120845"/>
                </a:cubicBezTo>
                <a:cubicBezTo>
                  <a:pt x="1114935" y="172631"/>
                  <a:pt x="1142569" y="235894"/>
                  <a:pt x="1178117" y="318882"/>
                </a:cubicBezTo>
              </a:path>
            </a:pathLst>
          </a:custGeom>
          <a:ln w="76200" cmpd="sng">
            <a:solidFill>
              <a:schemeClr val="tx1"/>
            </a:solidFill>
            <a:prstDash val="solid"/>
            <a:headEnd type="none" w="med" len="lg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r>
              <a:rPr lang="fr-FR" dirty="0"/>
              <a:t>          </a:t>
            </a:r>
          </a:p>
        </p:txBody>
      </p:sp>
      <p:grpSp>
        <p:nvGrpSpPr>
          <p:cNvPr id="54275" name="Grouper 54274"/>
          <p:cNvGrpSpPr/>
          <p:nvPr/>
        </p:nvGrpSpPr>
        <p:grpSpPr>
          <a:xfrm>
            <a:off x="3145468" y="3146948"/>
            <a:ext cx="2878448" cy="590856"/>
            <a:chOff x="3297856" y="3299345"/>
            <a:chExt cx="2878448" cy="590856"/>
          </a:xfrm>
          <a:solidFill>
            <a:srgbClr val="FFFFFF"/>
          </a:solidFill>
        </p:grpSpPr>
        <p:grpSp>
          <p:nvGrpSpPr>
            <p:cNvPr id="72" name="Grouper 71"/>
            <p:cNvGrpSpPr/>
            <p:nvPr/>
          </p:nvGrpSpPr>
          <p:grpSpPr>
            <a:xfrm>
              <a:off x="3297856" y="3299345"/>
              <a:ext cx="1096823" cy="576261"/>
              <a:chOff x="3145456" y="3628712"/>
              <a:chExt cx="1096823" cy="576261"/>
            </a:xfrm>
            <a:grpFill/>
          </p:grpSpPr>
          <p:sp>
            <p:nvSpPr>
              <p:cNvPr id="73" name="Ellipse 72"/>
              <p:cNvSpPr/>
              <p:nvPr/>
            </p:nvSpPr>
            <p:spPr bwMode="auto">
              <a:xfrm>
                <a:off x="3145456" y="3628712"/>
                <a:ext cx="647701" cy="576261"/>
              </a:xfrm>
              <a:prstGeom prst="ellipse">
                <a:avLst/>
              </a:prstGeom>
              <a:grpFill/>
              <a:ln w="571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j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4" name="Connecteur droit 73"/>
              <p:cNvCxnSpPr>
                <a:stCxn id="73" idx="6"/>
                <a:endCxn id="71" idx="2"/>
              </p:cNvCxnSpPr>
              <p:nvPr/>
            </p:nvCxnSpPr>
            <p:spPr>
              <a:xfrm>
                <a:off x="3793157" y="3916843"/>
                <a:ext cx="449122" cy="307"/>
              </a:xfrm>
              <a:prstGeom prst="line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r 74"/>
            <p:cNvGrpSpPr/>
            <p:nvPr/>
          </p:nvGrpSpPr>
          <p:grpSpPr>
            <a:xfrm>
              <a:off x="5043968" y="3313940"/>
              <a:ext cx="1132336" cy="576261"/>
              <a:chOff x="4891568" y="3643307"/>
              <a:chExt cx="1132336" cy="576261"/>
            </a:xfrm>
            <a:grpFill/>
          </p:grpSpPr>
          <p:sp>
            <p:nvSpPr>
              <p:cNvPr id="76" name="Ellipse 75"/>
              <p:cNvSpPr/>
              <p:nvPr/>
            </p:nvSpPr>
            <p:spPr bwMode="auto">
              <a:xfrm>
                <a:off x="5376203" y="3643307"/>
                <a:ext cx="647701" cy="576261"/>
              </a:xfrm>
              <a:prstGeom prst="ellipse">
                <a:avLst/>
              </a:prstGeom>
              <a:grpFill/>
              <a:ln w="571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k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7" name="Connecteur droit 76"/>
              <p:cNvCxnSpPr>
                <a:stCxn id="71" idx="6"/>
                <a:endCxn id="76" idx="2"/>
              </p:cNvCxnSpPr>
              <p:nvPr/>
            </p:nvCxnSpPr>
            <p:spPr>
              <a:xfrm>
                <a:off x="4891568" y="3917150"/>
                <a:ext cx="484635" cy="14288"/>
              </a:xfrm>
              <a:prstGeom prst="line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Ellipse 70"/>
            <p:cNvSpPr/>
            <p:nvPr/>
          </p:nvSpPr>
          <p:spPr bwMode="auto">
            <a:xfrm>
              <a:off x="4394679" y="3299652"/>
              <a:ext cx="649289" cy="576262"/>
            </a:xfrm>
            <a:prstGeom prst="ellipse">
              <a:avLst/>
            </a:prstGeom>
            <a:grp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136900" y="2082800"/>
            <a:ext cx="295631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el:[nogoods on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i</a:t>
            </a:r>
            <a:r>
              <a:rPr lang="en-US" sz="2800" dirty="0"/>
              <a:t>]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18940" y="5600700"/>
            <a:ext cx="626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Earlier detection of dead-</a:t>
            </a:r>
            <a:r>
              <a:rPr lang="en-US" sz="2400" dirty="0" smtClean="0">
                <a:solidFill>
                  <a:srgbClr val="000000"/>
                </a:solidFill>
              </a:rPr>
              <a:t>end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Agents can anticipate </a:t>
            </a:r>
            <a:r>
              <a:rPr lang="en-US" sz="2400" dirty="0">
                <a:solidFill>
                  <a:srgbClr val="000000"/>
                </a:solidFill>
              </a:rPr>
              <a:t>the backtrack </a:t>
            </a:r>
            <a:r>
              <a:rPr lang="en-US" sz="2400" dirty="0" smtClean="0">
                <a:solidFill>
                  <a:srgbClr val="000000"/>
                </a:solidFill>
              </a:rPr>
              <a:t>operation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62" name="Grouper 61"/>
          <p:cNvGrpSpPr/>
          <p:nvPr/>
        </p:nvGrpSpPr>
        <p:grpSpPr>
          <a:xfrm>
            <a:off x="8679933" y="2895600"/>
            <a:ext cx="273567" cy="990600"/>
            <a:chOff x="8679933" y="2895600"/>
            <a:chExt cx="273567" cy="990600"/>
          </a:xfrm>
        </p:grpSpPr>
        <p:cxnSp>
          <p:nvCxnSpPr>
            <p:cNvPr id="63" name="Connecteur droit 62"/>
            <p:cNvCxnSpPr/>
            <p:nvPr/>
          </p:nvCxnSpPr>
          <p:spPr>
            <a:xfrm flipH="1">
              <a:off x="8679933" y="2895600"/>
              <a:ext cx="273567" cy="32753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8679933" y="3630617"/>
              <a:ext cx="273567" cy="255583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/>
          <p:cNvSpPr txBox="1"/>
          <p:nvPr/>
        </p:nvSpPr>
        <p:spPr>
          <a:xfrm>
            <a:off x="4137468" y="4292600"/>
            <a:ext cx="49303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lvl="5" defTabSz="79375">
              <a:spcBef>
                <a:spcPts val="600"/>
              </a:spcBef>
            </a:pP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maintains AC on </a:t>
            </a:r>
            <a:r>
              <a:rPr lang="en-US" sz="2400" i="1" dirty="0" smtClean="0">
                <a:solidFill>
                  <a:srgbClr val="000000"/>
                </a:solidFill>
              </a:rPr>
              <a:t>CSP(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</a:rPr>
              <a:t>)</a:t>
            </a:r>
          </a:p>
          <a:p>
            <a:pPr marL="3429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Dead</a:t>
            </a:r>
            <a:r>
              <a:rPr lang="en-US" sz="2400" dirty="0">
                <a:solidFill>
                  <a:srgbClr val="000000"/>
                </a:solidFill>
              </a:rPr>
              <a:t>-end on </a:t>
            </a:r>
            <a:r>
              <a:rPr lang="en-US" sz="2400" i="1" dirty="0">
                <a:solidFill>
                  <a:srgbClr val="000000"/>
                </a:solidFill>
              </a:rPr>
              <a:t>CSP(</a:t>
            </a:r>
            <a:r>
              <a:rPr lang="en-US" sz="2400" i="1" dirty="0" err="1">
                <a:solidFill>
                  <a:srgbClr val="000000"/>
                </a:solidFill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</a:rPr>
              <a:t>), A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backtracks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Else, </a:t>
            </a: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propagates</a:t>
            </a:r>
            <a:r>
              <a:rPr lang="en-US" sz="2400" dirty="0" smtClean="0">
                <a:solidFill>
                  <a:srgbClr val="000000"/>
                </a:solidFill>
              </a:rPr>
              <a:t> its deletions.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16" name="Grouper 15"/>
          <p:cNvGrpSpPr/>
          <p:nvPr/>
        </p:nvGrpSpPr>
        <p:grpSpPr>
          <a:xfrm>
            <a:off x="254000" y="2786952"/>
            <a:ext cx="1925164" cy="1312861"/>
            <a:chOff x="254000" y="2786952"/>
            <a:chExt cx="1925164" cy="1312861"/>
          </a:xfrm>
        </p:grpSpPr>
        <p:sp>
          <p:nvSpPr>
            <p:cNvPr id="43" name="Ellipse 42"/>
            <p:cNvSpPr/>
            <p:nvPr/>
          </p:nvSpPr>
          <p:spPr bwMode="auto">
            <a:xfrm>
              <a:off x="509591" y="3167950"/>
              <a:ext cx="647700" cy="576261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grpSp>
          <p:nvGrpSpPr>
            <p:cNvPr id="46" name="Grouper 45"/>
            <p:cNvGrpSpPr/>
            <p:nvPr/>
          </p:nvGrpSpPr>
          <p:grpSpPr>
            <a:xfrm>
              <a:off x="254000" y="3035300"/>
              <a:ext cx="350444" cy="901701"/>
              <a:chOff x="254000" y="3035300"/>
              <a:chExt cx="350444" cy="901701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254000" y="3035300"/>
                <a:ext cx="350444" cy="217041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V="1">
                <a:off x="279400" y="3659820"/>
                <a:ext cx="325044" cy="277181"/>
              </a:xfrm>
              <a:prstGeom prst="line">
                <a:avLst/>
              </a:prstGeom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r 8"/>
            <p:cNvGrpSpPr/>
            <p:nvPr/>
          </p:nvGrpSpPr>
          <p:grpSpPr>
            <a:xfrm>
              <a:off x="1062438" y="2786952"/>
              <a:ext cx="1116726" cy="1312861"/>
              <a:chOff x="1062438" y="2786952"/>
              <a:chExt cx="1116726" cy="1312861"/>
            </a:xfrm>
          </p:grpSpPr>
          <p:grpSp>
            <p:nvGrpSpPr>
              <p:cNvPr id="80" name="Grouper 79"/>
              <p:cNvGrpSpPr/>
              <p:nvPr/>
            </p:nvGrpSpPr>
            <p:grpSpPr>
              <a:xfrm>
                <a:off x="1062438" y="2786952"/>
                <a:ext cx="1116726" cy="576261"/>
                <a:chOff x="1062438" y="3256019"/>
                <a:chExt cx="1116726" cy="576261"/>
              </a:xfrm>
              <a:solidFill>
                <a:schemeClr val="bg1"/>
              </a:solidFill>
            </p:grpSpPr>
            <p:sp>
              <p:nvSpPr>
                <p:cNvPr id="81" name="Ellipse 80"/>
                <p:cNvSpPr/>
                <p:nvPr/>
              </p:nvSpPr>
              <p:spPr bwMode="auto">
                <a:xfrm>
                  <a:off x="1531463" y="3256019"/>
                  <a:ext cx="647701" cy="576261"/>
                </a:xfrm>
                <a:prstGeom prst="ellipse">
                  <a:avLst/>
                </a:prstGeom>
                <a:grpFill/>
                <a:ln w="34925"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Ctr="1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2400" i="1" spc="-150" dirty="0" smtClean="0">
                      <a:solidFill>
                        <a:srgbClr val="000000"/>
                      </a:solidFill>
                    </a:rPr>
                    <a:t>x</a:t>
                  </a:r>
                  <a:r>
                    <a:rPr lang="fr-FR" sz="2400" i="1" spc="-150" baseline="-25000" dirty="0" smtClean="0">
                      <a:solidFill>
                        <a:srgbClr val="000000"/>
                      </a:solidFill>
                    </a:rPr>
                    <a:t>i</a:t>
                  </a:r>
                  <a:endParaRPr lang="fr-FR" sz="2400" i="1" spc="-150" baseline="-2500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2" name="Connecteur droit 81"/>
                <p:cNvCxnSpPr>
                  <a:endCxn id="81" idx="2"/>
                </p:cNvCxnSpPr>
                <p:nvPr/>
              </p:nvCxnSpPr>
              <p:spPr>
                <a:xfrm flipV="1">
                  <a:off x="1062438" y="3544150"/>
                  <a:ext cx="469025" cy="202658"/>
                </a:xfrm>
                <a:prstGeom prst="line">
                  <a:avLst/>
                </a:prstGeom>
                <a:grpFill/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Ellipse 82"/>
              <p:cNvSpPr/>
              <p:nvPr/>
            </p:nvSpPr>
            <p:spPr bwMode="auto">
              <a:xfrm>
                <a:off x="1531463" y="3523552"/>
                <a:ext cx="647701" cy="576261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k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4" name="Connecteur droit 83"/>
              <p:cNvCxnSpPr>
                <a:endCxn id="83" idx="2"/>
              </p:cNvCxnSpPr>
              <p:nvPr/>
            </p:nvCxnSpPr>
            <p:spPr>
              <a:xfrm>
                <a:off x="1062438" y="3672520"/>
                <a:ext cx="469025" cy="139163"/>
              </a:xfrm>
              <a:prstGeom prst="line">
                <a:avLst/>
              </a:prstGeom>
              <a:solidFill>
                <a:schemeClr val="bg1"/>
              </a:solidFill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er 14"/>
          <p:cNvGrpSpPr/>
          <p:nvPr/>
        </p:nvGrpSpPr>
        <p:grpSpPr>
          <a:xfrm>
            <a:off x="7175725" y="2783150"/>
            <a:ext cx="1033514" cy="1249361"/>
            <a:chOff x="7175725" y="2783150"/>
            <a:chExt cx="1033514" cy="1249361"/>
          </a:xfrm>
        </p:grpSpPr>
        <p:grpSp>
          <p:nvGrpSpPr>
            <p:cNvPr id="85" name="Grouper 84"/>
            <p:cNvGrpSpPr/>
            <p:nvPr/>
          </p:nvGrpSpPr>
          <p:grpSpPr>
            <a:xfrm>
              <a:off x="7175725" y="2783150"/>
              <a:ext cx="1033514" cy="576261"/>
              <a:chOff x="7061425" y="3620517"/>
              <a:chExt cx="1033514" cy="576261"/>
            </a:xfrm>
            <a:solidFill>
              <a:srgbClr val="FFFFFF"/>
            </a:solidFill>
          </p:grpSpPr>
          <p:sp>
            <p:nvSpPr>
              <p:cNvPr id="86" name="Ellipse 85"/>
              <p:cNvSpPr/>
              <p:nvPr/>
            </p:nvSpPr>
            <p:spPr bwMode="auto">
              <a:xfrm>
                <a:off x="7061425" y="3620517"/>
                <a:ext cx="647701" cy="576261"/>
              </a:xfrm>
              <a:prstGeom prst="ellipse">
                <a:avLst/>
              </a:prstGeom>
              <a:grpFill/>
              <a:ln w="34925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err="1">
                    <a:solidFill>
                      <a:srgbClr val="000000"/>
                    </a:solidFill>
                  </a:rPr>
                  <a:t>j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7" name="Connecteur droit 86"/>
              <p:cNvCxnSpPr>
                <a:stCxn id="86" idx="6"/>
              </p:cNvCxnSpPr>
              <p:nvPr/>
            </p:nvCxnSpPr>
            <p:spPr>
              <a:xfrm>
                <a:off x="7709126" y="3908648"/>
                <a:ext cx="385813" cy="151857"/>
              </a:xfrm>
              <a:prstGeom prst="line">
                <a:avLst/>
              </a:prstGeom>
              <a:grpFill/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er 87"/>
            <p:cNvGrpSpPr/>
            <p:nvPr/>
          </p:nvGrpSpPr>
          <p:grpSpPr>
            <a:xfrm>
              <a:off x="7175725" y="3456250"/>
              <a:ext cx="1033514" cy="576261"/>
              <a:chOff x="7061425" y="3620517"/>
              <a:chExt cx="1033514" cy="576261"/>
            </a:xfrm>
            <a:solidFill>
              <a:srgbClr val="FFFFFF"/>
            </a:solidFill>
          </p:grpSpPr>
          <p:sp>
            <p:nvSpPr>
              <p:cNvPr id="89" name="Ellipse 88"/>
              <p:cNvSpPr/>
              <p:nvPr/>
            </p:nvSpPr>
            <p:spPr bwMode="auto">
              <a:xfrm>
                <a:off x="7061425" y="3620517"/>
                <a:ext cx="647701" cy="576261"/>
              </a:xfrm>
              <a:prstGeom prst="ellipse">
                <a:avLst/>
              </a:prstGeom>
              <a:grpFill/>
              <a:ln w="34925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cxnSp>
            <p:nvCxnSpPr>
              <p:cNvPr id="90" name="Connecteur droit 89"/>
              <p:cNvCxnSpPr>
                <a:stCxn id="89" idx="6"/>
              </p:cNvCxnSpPr>
              <p:nvPr/>
            </p:nvCxnSpPr>
            <p:spPr>
              <a:xfrm flipV="1">
                <a:off x="7709126" y="3794884"/>
                <a:ext cx="385813" cy="113764"/>
              </a:xfrm>
              <a:prstGeom prst="line">
                <a:avLst/>
              </a:prstGeom>
              <a:grpFill/>
              <a:ln w="5715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7454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42" grpId="0" animBg="1"/>
      <p:bldP spid="44" grpId="0" animBg="1"/>
      <p:bldP spid="3" grpId="0" animBg="1"/>
      <p:bldP spid="6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i="1" dirty="0">
                <a:solidFill>
                  <a:srgbClr val="0000BF"/>
                </a:solidFill>
                <a:latin typeface="Calibri" charset="0"/>
              </a:rPr>
              <a:t>(Centralized) Constraint Satisfaction Problem </a:t>
            </a:r>
            <a:r>
              <a:rPr lang="en-US" sz="3800" i="1" dirty="0" smtClean="0">
                <a:solidFill>
                  <a:srgbClr val="0000BF"/>
                </a:solidFill>
                <a:latin typeface="Calibri" charset="0"/>
              </a:rPr>
              <a:t>- CSP</a:t>
            </a:r>
            <a:endParaRPr lang="fr-FR" sz="3800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0633"/>
            <a:ext cx="8229600" cy="461796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Apple Chancery" charset="0"/>
              </a:rPr>
              <a:t>  (</a:t>
            </a:r>
            <a:r>
              <a:rPr lang="en-US" sz="2800" dirty="0">
                <a:solidFill>
                  <a:srgbClr val="0000FF"/>
                </a:solidFill>
                <a:latin typeface="Apple Chancery" charset="0"/>
              </a:rPr>
              <a:t>X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 charset="0"/>
              </a:rPr>
              <a:t>, D, C</a:t>
            </a:r>
            <a:r>
              <a:rPr lang="en-US" sz="2800" dirty="0" smtClean="0">
                <a:solidFill>
                  <a:srgbClr val="000000"/>
                </a:solidFill>
                <a:latin typeface="Apple Chancery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where: 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pple Chancery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is a set of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variables {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, . . . ,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}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pple Chancery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= {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, . . . ,D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)} is a set of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domains,</a:t>
            </a:r>
          </a:p>
          <a:p>
            <a:pPr marL="400050" lvl="1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where 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is a finite set of possible values for variable 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pple Chancery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pple Chancery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is a set of binary constraints,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c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Calibri" charset="0"/>
              </a:rPr>
              <a:t>ij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 ⊆ 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⨯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Calibri" charset="0"/>
              </a:rPr>
              <a:t>j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2800" dirty="0" smtClean="0">
              <a:latin typeface="Calibri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3000"/>
              </a:spcBef>
              <a:buNone/>
            </a:pPr>
            <a:r>
              <a:rPr lang="en-US" sz="2800" dirty="0" smtClean="0">
                <a:latin typeface="Calibri" charset="0"/>
              </a:rPr>
              <a:t>Solution: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combination of assignments of values to all variables in a way that all the constraints are satisfied.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23155" y="2006600"/>
            <a:ext cx="3110946" cy="1600200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59005" y="2032000"/>
            <a:ext cx="2384995" cy="1587499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2044700"/>
            <a:ext cx="2467109" cy="1587500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 w="38100" cmpd="sng"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 bwMode="auto">
          <a:xfrm>
            <a:off x="4242279" y="2537652"/>
            <a:ext cx="649289" cy="576262"/>
          </a:xfrm>
          <a:prstGeom prst="ellipse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4599"/>
            <a:ext cx="9144000" cy="10657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Maintaining Arc Consistency 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Asynchronously </a:t>
            </a: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(</a:t>
            </a:r>
            <a:r>
              <a:rPr lang="en-US" sz="3200" i="1" dirty="0">
                <a:solidFill>
                  <a:srgbClr val="FF0000"/>
                </a:solidFill>
                <a:ea typeface="+mj-ea"/>
                <a:cs typeface="+mj-cs"/>
              </a:rPr>
              <a:t>without additional kind of message: MACA-not</a:t>
            </a:r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509591" y="2558350"/>
            <a:ext cx="647700" cy="576261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j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8000086" y="2529147"/>
            <a:ext cx="647700" cy="576261"/>
          </a:xfrm>
          <a:prstGeom prst="ellipse">
            <a:avLst/>
          </a:prstGeom>
          <a:solidFill>
            <a:srgbClr val="FFFFFF"/>
          </a:solidFill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0413" y="1092619"/>
            <a:ext cx="5620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 err="1" smtClean="0">
                <a:solidFill>
                  <a:srgbClr val="03290D"/>
                </a:solidFill>
              </a:rPr>
              <a:t>j</a:t>
            </a:r>
            <a:endParaRPr lang="en-US" sz="3200" i="1" baseline="-25000" dirty="0">
              <a:solidFill>
                <a:srgbClr val="03290D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336401" y="1113625"/>
            <a:ext cx="559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>
                <a:solidFill>
                  <a:srgbClr val="03290D"/>
                </a:solidFill>
              </a:rPr>
              <a:t>i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182166" y="1105433"/>
            <a:ext cx="620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3290D"/>
                </a:solidFill>
              </a:rPr>
              <a:t>A</a:t>
            </a:r>
            <a:r>
              <a:rPr lang="en-US" sz="3200" i="1" baseline="-25000" dirty="0" err="1">
                <a:solidFill>
                  <a:srgbClr val="03290D"/>
                </a:solidFill>
              </a:rPr>
              <a:t>k</a:t>
            </a:r>
            <a:endParaRPr lang="en-US" sz="3200" i="1" baseline="-25000" dirty="0">
              <a:solidFill>
                <a:srgbClr val="03290D"/>
              </a:solidFill>
            </a:endParaRPr>
          </a:p>
        </p:txBody>
      </p:sp>
      <p:grpSp>
        <p:nvGrpSpPr>
          <p:cNvPr id="58" name="Grouper 57"/>
          <p:cNvGrpSpPr/>
          <p:nvPr/>
        </p:nvGrpSpPr>
        <p:grpSpPr>
          <a:xfrm>
            <a:off x="3145456" y="2537345"/>
            <a:ext cx="1096823" cy="576261"/>
            <a:chOff x="3145456" y="3628712"/>
            <a:chExt cx="1096823" cy="576261"/>
          </a:xfrm>
          <a:solidFill>
            <a:srgbClr val="FFFFFF"/>
          </a:solidFill>
        </p:grpSpPr>
        <p:sp>
          <p:nvSpPr>
            <p:cNvPr id="11" name="Ellipse 10"/>
            <p:cNvSpPr/>
            <p:nvPr/>
          </p:nvSpPr>
          <p:spPr bwMode="auto">
            <a:xfrm>
              <a:off x="3145456" y="3628712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Connecteur droit 16"/>
            <p:cNvCxnSpPr>
              <a:stCxn id="11" idx="6"/>
              <a:endCxn id="7" idx="2"/>
            </p:cNvCxnSpPr>
            <p:nvPr/>
          </p:nvCxnSpPr>
          <p:spPr>
            <a:xfrm>
              <a:off x="3793157" y="3916843"/>
              <a:ext cx="449122" cy="130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r 58"/>
          <p:cNvGrpSpPr/>
          <p:nvPr/>
        </p:nvGrpSpPr>
        <p:grpSpPr>
          <a:xfrm>
            <a:off x="4891568" y="2551940"/>
            <a:ext cx="1132336" cy="576261"/>
            <a:chOff x="4891568" y="3643307"/>
            <a:chExt cx="1132336" cy="576261"/>
          </a:xfrm>
          <a:solidFill>
            <a:srgbClr val="FFFFFF"/>
          </a:solidFill>
        </p:grpSpPr>
        <p:sp>
          <p:nvSpPr>
            <p:cNvPr id="10" name="Ellipse 9"/>
            <p:cNvSpPr/>
            <p:nvPr/>
          </p:nvSpPr>
          <p:spPr bwMode="auto">
            <a:xfrm>
              <a:off x="5376203" y="364330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Connecteur droit 51"/>
            <p:cNvCxnSpPr>
              <a:stCxn id="7" idx="6"/>
              <a:endCxn id="10" idx="2"/>
            </p:cNvCxnSpPr>
            <p:nvPr/>
          </p:nvCxnSpPr>
          <p:spPr>
            <a:xfrm>
              <a:off x="4891568" y="3929850"/>
              <a:ext cx="484635" cy="1588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56"/>
          <p:cNvGrpSpPr/>
          <p:nvPr/>
        </p:nvGrpSpPr>
        <p:grpSpPr>
          <a:xfrm>
            <a:off x="1062438" y="2164652"/>
            <a:ext cx="1116726" cy="576261"/>
            <a:chOff x="1062438" y="3256019"/>
            <a:chExt cx="1116726" cy="576261"/>
          </a:xfrm>
          <a:solidFill>
            <a:schemeClr val="bg1"/>
          </a:solidFill>
        </p:grpSpPr>
        <p:sp>
          <p:nvSpPr>
            <p:cNvPr id="53" name="Ellipse 52"/>
            <p:cNvSpPr/>
            <p:nvPr/>
          </p:nvSpPr>
          <p:spPr bwMode="auto">
            <a:xfrm>
              <a:off x="1531463" y="3256019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smtClean="0">
                  <a:solidFill>
                    <a:srgbClr val="000000"/>
                  </a:solidFill>
                </a:rPr>
                <a:t>i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4" name="Connecteur droit 53"/>
            <p:cNvCxnSpPr>
              <a:stCxn id="43" idx="7"/>
              <a:endCxn id="53" idx="2"/>
            </p:cNvCxnSpPr>
            <p:nvPr/>
          </p:nvCxnSpPr>
          <p:spPr>
            <a:xfrm flipV="1">
              <a:off x="1062438" y="3544150"/>
              <a:ext cx="469025" cy="202658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59"/>
          <p:cNvGrpSpPr/>
          <p:nvPr/>
        </p:nvGrpSpPr>
        <p:grpSpPr>
          <a:xfrm>
            <a:off x="7061425" y="2186250"/>
            <a:ext cx="1033514" cy="576261"/>
            <a:chOff x="7061425" y="3620517"/>
            <a:chExt cx="1033514" cy="576261"/>
          </a:xfrm>
          <a:solidFill>
            <a:srgbClr val="FFFFFF"/>
          </a:solidFill>
        </p:grpSpPr>
        <p:sp>
          <p:nvSpPr>
            <p:cNvPr id="55" name="Ellipse 54"/>
            <p:cNvSpPr/>
            <p:nvPr/>
          </p:nvSpPr>
          <p:spPr bwMode="auto">
            <a:xfrm>
              <a:off x="7061425" y="362051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j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Connecteur droit 55"/>
            <p:cNvCxnSpPr>
              <a:stCxn id="55" idx="6"/>
              <a:endCxn id="45" idx="1"/>
            </p:cNvCxnSpPr>
            <p:nvPr/>
          </p:nvCxnSpPr>
          <p:spPr>
            <a:xfrm>
              <a:off x="7709126" y="3908648"/>
              <a:ext cx="385813" cy="15185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89479" y="4098629"/>
            <a:ext cx="26043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>
                <a:solidFill>
                  <a:srgbClr val="008000"/>
                </a:solidFill>
              </a:rPr>
              <a:t>CPA</a:t>
            </a:r>
            <a:r>
              <a:rPr lang="fr-FR" sz="2200" dirty="0">
                <a:solidFill>
                  <a:srgbClr val="008000"/>
                </a:solidFill>
              </a:rPr>
              <a:t>:[(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</a:t>
            </a:r>
            <a:r>
              <a:rPr lang="fr-FR" sz="2200" dirty="0" smtClean="0">
                <a:solidFill>
                  <a:srgbClr val="008000"/>
                </a:solidFill>
              </a:rPr>
              <a:t>);…;(</a:t>
            </a:r>
            <a:r>
              <a:rPr lang="fr-FR" sz="2200" i="1" dirty="0" err="1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err="1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dirty="0" smtClean="0">
                <a:solidFill>
                  <a:srgbClr val="008000"/>
                </a:solidFill>
              </a:rPr>
              <a:t>)]</a:t>
            </a:r>
            <a:endParaRPr lang="fr-FR" sz="2200" dirty="0">
              <a:solidFill>
                <a:srgbClr val="008000"/>
              </a:solidFill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254000" y="2425700"/>
            <a:ext cx="350444" cy="901701"/>
            <a:chOff x="254000" y="3035300"/>
            <a:chExt cx="350444" cy="901701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254000" y="3035300"/>
              <a:ext cx="350444" cy="217041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279400" y="3659820"/>
              <a:ext cx="325044" cy="277181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r 61"/>
          <p:cNvGrpSpPr/>
          <p:nvPr/>
        </p:nvGrpSpPr>
        <p:grpSpPr>
          <a:xfrm>
            <a:off x="8552933" y="2400300"/>
            <a:ext cx="349767" cy="901700"/>
            <a:chOff x="8527533" y="2362200"/>
            <a:chExt cx="349767" cy="901700"/>
          </a:xfrm>
        </p:grpSpPr>
        <p:cxnSp>
          <p:nvCxnSpPr>
            <p:cNvPr id="63" name="Connecteur droit 62"/>
            <p:cNvCxnSpPr>
              <a:endCxn id="45" idx="7"/>
            </p:cNvCxnSpPr>
            <p:nvPr/>
          </p:nvCxnSpPr>
          <p:spPr>
            <a:xfrm flipH="1">
              <a:off x="8527533" y="2362200"/>
              <a:ext cx="324368" cy="21323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>
              <a:stCxn id="45" idx="5"/>
            </p:cNvCxnSpPr>
            <p:nvPr/>
          </p:nvCxnSpPr>
          <p:spPr>
            <a:xfrm>
              <a:off x="8527533" y="2982917"/>
              <a:ext cx="349767" cy="280983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orme libre 67"/>
          <p:cNvSpPr/>
          <p:nvPr/>
        </p:nvSpPr>
        <p:spPr bwMode="auto">
          <a:xfrm flipV="1">
            <a:off x="868892" y="3117848"/>
            <a:ext cx="7551207" cy="943101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3695"/>
              <a:gd name="connsiteY0" fmla="*/ 290852 h 293687"/>
              <a:gd name="connsiteX1" fmla="*/ 72794 w 1153695"/>
              <a:gd name="connsiteY1" fmla="*/ 92180 h 293687"/>
              <a:gd name="connsiteX2" fmla="*/ 261639 w 1153695"/>
              <a:gd name="connsiteY2" fmla="*/ 9209 h 293687"/>
              <a:gd name="connsiteX3" fmla="*/ 573311 w 1153695"/>
              <a:gd name="connsiteY3" fmla="*/ 3352 h 293687"/>
              <a:gd name="connsiteX4" fmla="*/ 878850 w 1153695"/>
              <a:gd name="connsiteY4" fmla="*/ 3023 h 293687"/>
              <a:gd name="connsiteX5" fmla="*/ 1063267 w 1153695"/>
              <a:gd name="connsiteY5" fmla="*/ 104607 h 293687"/>
              <a:gd name="connsiteX6" fmla="*/ 1153695 w 1153695"/>
              <a:gd name="connsiteY6" fmla="*/ 293687 h 293687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063267 w 1153695"/>
              <a:gd name="connsiteY5" fmla="*/ 104607 h 299160"/>
              <a:gd name="connsiteX6" fmla="*/ 1153695 w 1153695"/>
              <a:gd name="connsiteY6" fmla="*/ 293687 h 299160"/>
              <a:gd name="connsiteX0" fmla="*/ 0 w 1153695"/>
              <a:gd name="connsiteY0" fmla="*/ 303404 h 303404"/>
              <a:gd name="connsiteX1" fmla="*/ 72794 w 1153695"/>
              <a:gd name="connsiteY1" fmla="*/ 96424 h 303404"/>
              <a:gd name="connsiteX2" fmla="*/ 186557 w 1153695"/>
              <a:gd name="connsiteY2" fmla="*/ 6807 h 303404"/>
              <a:gd name="connsiteX3" fmla="*/ 573311 w 1153695"/>
              <a:gd name="connsiteY3" fmla="*/ 7596 h 303404"/>
              <a:gd name="connsiteX4" fmla="*/ 878850 w 1153695"/>
              <a:gd name="connsiteY4" fmla="*/ 7267 h 303404"/>
              <a:gd name="connsiteX5" fmla="*/ 1063267 w 1153695"/>
              <a:gd name="connsiteY5" fmla="*/ 108851 h 303404"/>
              <a:gd name="connsiteX6" fmla="*/ 1153695 w 1153695"/>
              <a:gd name="connsiteY6" fmla="*/ 297931 h 303404"/>
              <a:gd name="connsiteX0" fmla="*/ 0 w 1153695"/>
              <a:gd name="connsiteY0" fmla="*/ 302257 h 302257"/>
              <a:gd name="connsiteX1" fmla="*/ 56987 w 1153695"/>
              <a:gd name="connsiteY1" fmla="*/ 79770 h 302257"/>
              <a:gd name="connsiteX2" fmla="*/ 186557 w 1153695"/>
              <a:gd name="connsiteY2" fmla="*/ 5660 h 302257"/>
              <a:gd name="connsiteX3" fmla="*/ 573311 w 1153695"/>
              <a:gd name="connsiteY3" fmla="*/ 6449 h 302257"/>
              <a:gd name="connsiteX4" fmla="*/ 878850 w 1153695"/>
              <a:gd name="connsiteY4" fmla="*/ 6120 h 302257"/>
              <a:gd name="connsiteX5" fmla="*/ 1063267 w 1153695"/>
              <a:gd name="connsiteY5" fmla="*/ 107704 h 302257"/>
              <a:gd name="connsiteX6" fmla="*/ 1153695 w 1153695"/>
              <a:gd name="connsiteY6" fmla="*/ 296784 h 302257"/>
              <a:gd name="connsiteX0" fmla="*/ 0 w 1153695"/>
              <a:gd name="connsiteY0" fmla="*/ 302257 h 302257"/>
              <a:gd name="connsiteX1" fmla="*/ 56987 w 1153695"/>
              <a:gd name="connsiteY1" fmla="*/ 79770 h 302257"/>
              <a:gd name="connsiteX2" fmla="*/ 186557 w 1153695"/>
              <a:gd name="connsiteY2" fmla="*/ 5660 h 302257"/>
              <a:gd name="connsiteX3" fmla="*/ 573311 w 1153695"/>
              <a:gd name="connsiteY3" fmla="*/ 6449 h 302257"/>
              <a:gd name="connsiteX4" fmla="*/ 878850 w 1153695"/>
              <a:gd name="connsiteY4" fmla="*/ 6120 h 302257"/>
              <a:gd name="connsiteX5" fmla="*/ 1063267 w 1153695"/>
              <a:gd name="connsiteY5" fmla="*/ 107704 h 302257"/>
              <a:gd name="connsiteX6" fmla="*/ 1153695 w 1153695"/>
              <a:gd name="connsiteY6" fmla="*/ 296784 h 302257"/>
              <a:gd name="connsiteX0" fmla="*/ 0 w 1153695"/>
              <a:gd name="connsiteY0" fmla="*/ 302257 h 302257"/>
              <a:gd name="connsiteX1" fmla="*/ 56987 w 1153695"/>
              <a:gd name="connsiteY1" fmla="*/ 79770 h 302257"/>
              <a:gd name="connsiteX2" fmla="*/ 186557 w 1153695"/>
              <a:gd name="connsiteY2" fmla="*/ 5660 h 302257"/>
              <a:gd name="connsiteX3" fmla="*/ 573311 w 1153695"/>
              <a:gd name="connsiteY3" fmla="*/ 6449 h 302257"/>
              <a:gd name="connsiteX4" fmla="*/ 878850 w 1153695"/>
              <a:gd name="connsiteY4" fmla="*/ 6120 h 302257"/>
              <a:gd name="connsiteX5" fmla="*/ 1063267 w 1153695"/>
              <a:gd name="connsiteY5" fmla="*/ 107704 h 302257"/>
              <a:gd name="connsiteX6" fmla="*/ 1153695 w 1153695"/>
              <a:gd name="connsiteY6" fmla="*/ 296784 h 302257"/>
              <a:gd name="connsiteX0" fmla="*/ 0 w 1153695"/>
              <a:gd name="connsiteY0" fmla="*/ 302257 h 302257"/>
              <a:gd name="connsiteX1" fmla="*/ 56987 w 1153695"/>
              <a:gd name="connsiteY1" fmla="*/ 79770 h 302257"/>
              <a:gd name="connsiteX2" fmla="*/ 186557 w 1153695"/>
              <a:gd name="connsiteY2" fmla="*/ 5660 h 302257"/>
              <a:gd name="connsiteX3" fmla="*/ 573311 w 1153695"/>
              <a:gd name="connsiteY3" fmla="*/ 6449 h 302257"/>
              <a:gd name="connsiteX4" fmla="*/ 878850 w 1153695"/>
              <a:gd name="connsiteY4" fmla="*/ 6120 h 302257"/>
              <a:gd name="connsiteX5" fmla="*/ 1063267 w 1153695"/>
              <a:gd name="connsiteY5" fmla="*/ 107704 h 302257"/>
              <a:gd name="connsiteX6" fmla="*/ 1153695 w 1153695"/>
              <a:gd name="connsiteY6" fmla="*/ 296784 h 302257"/>
              <a:gd name="connsiteX0" fmla="*/ 0 w 1153695"/>
              <a:gd name="connsiteY0" fmla="*/ 302257 h 302257"/>
              <a:gd name="connsiteX1" fmla="*/ 56987 w 1153695"/>
              <a:gd name="connsiteY1" fmla="*/ 79770 h 302257"/>
              <a:gd name="connsiteX2" fmla="*/ 186557 w 1153695"/>
              <a:gd name="connsiteY2" fmla="*/ 5660 h 302257"/>
              <a:gd name="connsiteX3" fmla="*/ 573311 w 1153695"/>
              <a:gd name="connsiteY3" fmla="*/ 6449 h 302257"/>
              <a:gd name="connsiteX4" fmla="*/ 878850 w 1153695"/>
              <a:gd name="connsiteY4" fmla="*/ 6120 h 302257"/>
              <a:gd name="connsiteX5" fmla="*/ 1063267 w 1153695"/>
              <a:gd name="connsiteY5" fmla="*/ 107704 h 302257"/>
              <a:gd name="connsiteX6" fmla="*/ 1153695 w 1153695"/>
              <a:gd name="connsiteY6" fmla="*/ 296784 h 302257"/>
              <a:gd name="connsiteX0" fmla="*/ 0 w 1153695"/>
              <a:gd name="connsiteY0" fmla="*/ 296690 h 296690"/>
              <a:gd name="connsiteX1" fmla="*/ 56987 w 1153695"/>
              <a:gd name="connsiteY1" fmla="*/ 74203 h 296690"/>
              <a:gd name="connsiteX2" fmla="*/ 186557 w 1153695"/>
              <a:gd name="connsiteY2" fmla="*/ 93 h 296690"/>
              <a:gd name="connsiteX3" fmla="*/ 573311 w 1153695"/>
              <a:gd name="connsiteY3" fmla="*/ 882 h 296690"/>
              <a:gd name="connsiteX4" fmla="*/ 878850 w 1153695"/>
              <a:gd name="connsiteY4" fmla="*/ 553 h 296690"/>
              <a:gd name="connsiteX5" fmla="*/ 1063267 w 1153695"/>
              <a:gd name="connsiteY5" fmla="*/ 102137 h 296690"/>
              <a:gd name="connsiteX6" fmla="*/ 1153695 w 1153695"/>
              <a:gd name="connsiteY6" fmla="*/ 291217 h 296690"/>
              <a:gd name="connsiteX0" fmla="*/ 0 w 1153695"/>
              <a:gd name="connsiteY0" fmla="*/ 297372 h 297372"/>
              <a:gd name="connsiteX1" fmla="*/ 56987 w 1153695"/>
              <a:gd name="connsiteY1" fmla="*/ 74885 h 297372"/>
              <a:gd name="connsiteX2" fmla="*/ 186557 w 1153695"/>
              <a:gd name="connsiteY2" fmla="*/ 775 h 297372"/>
              <a:gd name="connsiteX3" fmla="*/ 573311 w 1153695"/>
              <a:gd name="connsiteY3" fmla="*/ 1564 h 297372"/>
              <a:gd name="connsiteX4" fmla="*/ 878850 w 1153695"/>
              <a:gd name="connsiteY4" fmla="*/ 1235 h 297372"/>
              <a:gd name="connsiteX5" fmla="*/ 1063267 w 1153695"/>
              <a:gd name="connsiteY5" fmla="*/ 102819 h 297372"/>
              <a:gd name="connsiteX6" fmla="*/ 1153695 w 1153695"/>
              <a:gd name="connsiteY6" fmla="*/ 291899 h 297372"/>
              <a:gd name="connsiteX0" fmla="*/ 0 w 1153695"/>
              <a:gd name="connsiteY0" fmla="*/ 301600 h 301600"/>
              <a:gd name="connsiteX1" fmla="*/ 63573 w 1153695"/>
              <a:gd name="connsiteY1" fmla="*/ 70251 h 301600"/>
              <a:gd name="connsiteX2" fmla="*/ 186557 w 1153695"/>
              <a:gd name="connsiteY2" fmla="*/ 5003 h 301600"/>
              <a:gd name="connsiteX3" fmla="*/ 573311 w 1153695"/>
              <a:gd name="connsiteY3" fmla="*/ 5792 h 301600"/>
              <a:gd name="connsiteX4" fmla="*/ 878850 w 1153695"/>
              <a:gd name="connsiteY4" fmla="*/ 5463 h 301600"/>
              <a:gd name="connsiteX5" fmla="*/ 1063267 w 1153695"/>
              <a:gd name="connsiteY5" fmla="*/ 107047 h 301600"/>
              <a:gd name="connsiteX6" fmla="*/ 1153695 w 1153695"/>
              <a:gd name="connsiteY6" fmla="*/ 296127 h 301600"/>
              <a:gd name="connsiteX0" fmla="*/ 0 w 1153695"/>
              <a:gd name="connsiteY0" fmla="*/ 301600 h 301600"/>
              <a:gd name="connsiteX1" fmla="*/ 63573 w 1153695"/>
              <a:gd name="connsiteY1" fmla="*/ 70251 h 301600"/>
              <a:gd name="connsiteX2" fmla="*/ 186557 w 1153695"/>
              <a:gd name="connsiteY2" fmla="*/ 5003 h 301600"/>
              <a:gd name="connsiteX3" fmla="*/ 573311 w 1153695"/>
              <a:gd name="connsiteY3" fmla="*/ 5792 h 301600"/>
              <a:gd name="connsiteX4" fmla="*/ 878850 w 1153695"/>
              <a:gd name="connsiteY4" fmla="*/ 5463 h 301600"/>
              <a:gd name="connsiteX5" fmla="*/ 1063267 w 1153695"/>
              <a:gd name="connsiteY5" fmla="*/ 107047 h 301600"/>
              <a:gd name="connsiteX6" fmla="*/ 1153695 w 1153695"/>
              <a:gd name="connsiteY6" fmla="*/ 296127 h 301600"/>
              <a:gd name="connsiteX0" fmla="*/ 0 w 1153695"/>
              <a:gd name="connsiteY0" fmla="*/ 304060 h 304060"/>
              <a:gd name="connsiteX1" fmla="*/ 82014 w 1153695"/>
              <a:gd name="connsiteY1" fmla="*/ 105941 h 304060"/>
              <a:gd name="connsiteX2" fmla="*/ 186557 w 1153695"/>
              <a:gd name="connsiteY2" fmla="*/ 7463 h 304060"/>
              <a:gd name="connsiteX3" fmla="*/ 573311 w 1153695"/>
              <a:gd name="connsiteY3" fmla="*/ 8252 h 304060"/>
              <a:gd name="connsiteX4" fmla="*/ 878850 w 1153695"/>
              <a:gd name="connsiteY4" fmla="*/ 7923 h 304060"/>
              <a:gd name="connsiteX5" fmla="*/ 1063267 w 1153695"/>
              <a:gd name="connsiteY5" fmla="*/ 109507 h 304060"/>
              <a:gd name="connsiteX6" fmla="*/ 1153695 w 1153695"/>
              <a:gd name="connsiteY6" fmla="*/ 298587 h 304060"/>
              <a:gd name="connsiteX0" fmla="*/ 0 w 1153695"/>
              <a:gd name="connsiteY0" fmla="*/ 302421 h 302421"/>
              <a:gd name="connsiteX1" fmla="*/ 59621 w 1153695"/>
              <a:gd name="connsiteY1" fmla="*/ 82149 h 302421"/>
              <a:gd name="connsiteX2" fmla="*/ 186557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9621 w 1153695"/>
              <a:gd name="connsiteY1" fmla="*/ 82149 h 302421"/>
              <a:gd name="connsiteX2" fmla="*/ 186557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9621 w 1153695"/>
              <a:gd name="connsiteY1" fmla="*/ 82149 h 302421"/>
              <a:gd name="connsiteX2" fmla="*/ 199729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9621 w 1153695"/>
              <a:gd name="connsiteY1" fmla="*/ 82149 h 302421"/>
              <a:gd name="connsiteX2" fmla="*/ 210267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9621 w 1153695"/>
              <a:gd name="connsiteY1" fmla="*/ 82149 h 302421"/>
              <a:gd name="connsiteX2" fmla="*/ 199729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6987 w 1153695"/>
              <a:gd name="connsiteY1" fmla="*/ 82149 h 302421"/>
              <a:gd name="connsiteX2" fmla="*/ 199729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2421 h 302421"/>
              <a:gd name="connsiteX1" fmla="*/ 56987 w 1153695"/>
              <a:gd name="connsiteY1" fmla="*/ 82149 h 302421"/>
              <a:gd name="connsiteX2" fmla="*/ 199729 w 1153695"/>
              <a:gd name="connsiteY2" fmla="*/ 5824 h 302421"/>
              <a:gd name="connsiteX3" fmla="*/ 573311 w 1153695"/>
              <a:gd name="connsiteY3" fmla="*/ 6613 h 302421"/>
              <a:gd name="connsiteX4" fmla="*/ 878850 w 1153695"/>
              <a:gd name="connsiteY4" fmla="*/ 6284 h 302421"/>
              <a:gd name="connsiteX5" fmla="*/ 1063267 w 1153695"/>
              <a:gd name="connsiteY5" fmla="*/ 107868 h 302421"/>
              <a:gd name="connsiteX6" fmla="*/ 1153695 w 1153695"/>
              <a:gd name="connsiteY6" fmla="*/ 296948 h 302421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878850 w 1153695"/>
              <a:gd name="connsiteY4" fmla="*/ 5000 h 301137"/>
              <a:gd name="connsiteX5" fmla="*/ 1063267 w 1153695"/>
              <a:gd name="connsiteY5" fmla="*/ 106584 h 301137"/>
              <a:gd name="connsiteX6" fmla="*/ 1153695 w 1153695"/>
              <a:gd name="connsiteY6" fmla="*/ 295664 h 301137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980276 w 1153695"/>
              <a:gd name="connsiteY4" fmla="*/ 9431 h 301137"/>
              <a:gd name="connsiteX5" fmla="*/ 1063267 w 1153695"/>
              <a:gd name="connsiteY5" fmla="*/ 106584 h 301137"/>
              <a:gd name="connsiteX6" fmla="*/ 1153695 w 1153695"/>
              <a:gd name="connsiteY6" fmla="*/ 295664 h 301137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980276 w 1153695"/>
              <a:gd name="connsiteY4" fmla="*/ 9431 h 301137"/>
              <a:gd name="connsiteX5" fmla="*/ 1098832 w 1153695"/>
              <a:gd name="connsiteY5" fmla="*/ 104369 h 301137"/>
              <a:gd name="connsiteX6" fmla="*/ 1153695 w 1153695"/>
              <a:gd name="connsiteY6" fmla="*/ 295664 h 301137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980276 w 1153695"/>
              <a:gd name="connsiteY4" fmla="*/ 9431 h 301137"/>
              <a:gd name="connsiteX5" fmla="*/ 1098832 w 1153695"/>
              <a:gd name="connsiteY5" fmla="*/ 104369 h 301137"/>
              <a:gd name="connsiteX6" fmla="*/ 1153695 w 1153695"/>
              <a:gd name="connsiteY6" fmla="*/ 295664 h 301137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980276 w 1153695"/>
              <a:gd name="connsiteY4" fmla="*/ 9431 h 301137"/>
              <a:gd name="connsiteX5" fmla="*/ 1098832 w 1153695"/>
              <a:gd name="connsiteY5" fmla="*/ 104369 h 301137"/>
              <a:gd name="connsiteX6" fmla="*/ 1153695 w 1153695"/>
              <a:gd name="connsiteY6" fmla="*/ 295664 h 301137"/>
              <a:gd name="connsiteX0" fmla="*/ 0 w 1153695"/>
              <a:gd name="connsiteY0" fmla="*/ 301137 h 301137"/>
              <a:gd name="connsiteX1" fmla="*/ 56987 w 1153695"/>
              <a:gd name="connsiteY1" fmla="*/ 80865 h 301137"/>
              <a:gd name="connsiteX2" fmla="*/ 199729 w 1153695"/>
              <a:gd name="connsiteY2" fmla="*/ 4540 h 301137"/>
              <a:gd name="connsiteX3" fmla="*/ 573311 w 1153695"/>
              <a:gd name="connsiteY3" fmla="*/ 5329 h 301137"/>
              <a:gd name="connsiteX4" fmla="*/ 980276 w 1153695"/>
              <a:gd name="connsiteY4" fmla="*/ 9431 h 301137"/>
              <a:gd name="connsiteX5" fmla="*/ 1098832 w 1153695"/>
              <a:gd name="connsiteY5" fmla="*/ 104369 h 301137"/>
              <a:gd name="connsiteX6" fmla="*/ 1153695 w 1153695"/>
              <a:gd name="connsiteY6" fmla="*/ 295664 h 301137"/>
              <a:gd name="connsiteX0" fmla="*/ 0 w 1152378"/>
              <a:gd name="connsiteY0" fmla="*/ 301137 h 324464"/>
              <a:gd name="connsiteX1" fmla="*/ 56987 w 1152378"/>
              <a:gd name="connsiteY1" fmla="*/ 80865 h 324464"/>
              <a:gd name="connsiteX2" fmla="*/ 199729 w 1152378"/>
              <a:gd name="connsiteY2" fmla="*/ 4540 h 324464"/>
              <a:gd name="connsiteX3" fmla="*/ 573311 w 1152378"/>
              <a:gd name="connsiteY3" fmla="*/ 5329 h 324464"/>
              <a:gd name="connsiteX4" fmla="*/ 980276 w 1152378"/>
              <a:gd name="connsiteY4" fmla="*/ 9431 h 324464"/>
              <a:gd name="connsiteX5" fmla="*/ 1098832 w 1152378"/>
              <a:gd name="connsiteY5" fmla="*/ 104369 h 324464"/>
              <a:gd name="connsiteX6" fmla="*/ 1152378 w 1152378"/>
              <a:gd name="connsiteY6" fmla="*/ 324464 h 324464"/>
              <a:gd name="connsiteX0" fmla="*/ 0 w 1152378"/>
              <a:gd name="connsiteY0" fmla="*/ 300014 h 323341"/>
              <a:gd name="connsiteX1" fmla="*/ 52408 w 1152378"/>
              <a:gd name="connsiteY1" fmla="*/ 63984 h 323341"/>
              <a:gd name="connsiteX2" fmla="*/ 199729 w 1152378"/>
              <a:gd name="connsiteY2" fmla="*/ 3417 h 323341"/>
              <a:gd name="connsiteX3" fmla="*/ 573311 w 1152378"/>
              <a:gd name="connsiteY3" fmla="*/ 4206 h 323341"/>
              <a:gd name="connsiteX4" fmla="*/ 980276 w 1152378"/>
              <a:gd name="connsiteY4" fmla="*/ 8308 h 323341"/>
              <a:gd name="connsiteX5" fmla="*/ 1098832 w 1152378"/>
              <a:gd name="connsiteY5" fmla="*/ 103246 h 323341"/>
              <a:gd name="connsiteX6" fmla="*/ 1152378 w 1152378"/>
              <a:gd name="connsiteY6" fmla="*/ 323341 h 323341"/>
              <a:gd name="connsiteX0" fmla="*/ 0 w 1152378"/>
              <a:gd name="connsiteY0" fmla="*/ 300014 h 323341"/>
              <a:gd name="connsiteX1" fmla="*/ 52408 w 1152378"/>
              <a:gd name="connsiteY1" fmla="*/ 63984 h 323341"/>
              <a:gd name="connsiteX2" fmla="*/ 199729 w 1152378"/>
              <a:gd name="connsiteY2" fmla="*/ 3417 h 323341"/>
              <a:gd name="connsiteX3" fmla="*/ 573311 w 1152378"/>
              <a:gd name="connsiteY3" fmla="*/ 4206 h 323341"/>
              <a:gd name="connsiteX4" fmla="*/ 980276 w 1152378"/>
              <a:gd name="connsiteY4" fmla="*/ 8308 h 323341"/>
              <a:gd name="connsiteX5" fmla="*/ 1098832 w 1152378"/>
              <a:gd name="connsiteY5" fmla="*/ 103246 h 323341"/>
              <a:gd name="connsiteX6" fmla="*/ 1152378 w 1152378"/>
              <a:gd name="connsiteY6" fmla="*/ 323341 h 323341"/>
              <a:gd name="connsiteX0" fmla="*/ 0 w 1152378"/>
              <a:gd name="connsiteY0" fmla="*/ 296781 h 320108"/>
              <a:gd name="connsiteX1" fmla="*/ 52408 w 1152378"/>
              <a:gd name="connsiteY1" fmla="*/ 60751 h 320108"/>
              <a:gd name="connsiteX2" fmla="*/ 199729 w 1152378"/>
              <a:gd name="connsiteY2" fmla="*/ 184 h 320108"/>
              <a:gd name="connsiteX3" fmla="*/ 573311 w 1152378"/>
              <a:gd name="connsiteY3" fmla="*/ 973 h 320108"/>
              <a:gd name="connsiteX4" fmla="*/ 980276 w 1152378"/>
              <a:gd name="connsiteY4" fmla="*/ 5075 h 320108"/>
              <a:gd name="connsiteX5" fmla="*/ 1098832 w 1152378"/>
              <a:gd name="connsiteY5" fmla="*/ 100013 h 320108"/>
              <a:gd name="connsiteX6" fmla="*/ 1152378 w 1152378"/>
              <a:gd name="connsiteY6" fmla="*/ 320108 h 320108"/>
              <a:gd name="connsiteX0" fmla="*/ 0 w 1152378"/>
              <a:gd name="connsiteY0" fmla="*/ 296598 h 319925"/>
              <a:gd name="connsiteX1" fmla="*/ 52408 w 1152378"/>
              <a:gd name="connsiteY1" fmla="*/ 60568 h 319925"/>
              <a:gd name="connsiteX2" fmla="*/ 199729 w 1152378"/>
              <a:gd name="connsiteY2" fmla="*/ 1 h 319925"/>
              <a:gd name="connsiteX3" fmla="*/ 573311 w 1152378"/>
              <a:gd name="connsiteY3" fmla="*/ 790 h 319925"/>
              <a:gd name="connsiteX4" fmla="*/ 980276 w 1152378"/>
              <a:gd name="connsiteY4" fmla="*/ 4892 h 319925"/>
              <a:gd name="connsiteX5" fmla="*/ 1098832 w 1152378"/>
              <a:gd name="connsiteY5" fmla="*/ 99830 h 319925"/>
              <a:gd name="connsiteX6" fmla="*/ 1152378 w 1152378"/>
              <a:gd name="connsiteY6" fmla="*/ 319925 h 31992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7806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13536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13536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9238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9238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52378"/>
              <a:gd name="connsiteY0" fmla="*/ 295808 h 319135"/>
              <a:gd name="connsiteX1" fmla="*/ 52408 w 1152378"/>
              <a:gd name="connsiteY1" fmla="*/ 59778 h 319135"/>
              <a:gd name="connsiteX2" fmla="*/ 199729 w 1152378"/>
              <a:gd name="connsiteY2" fmla="*/ 9238 h 319135"/>
              <a:gd name="connsiteX3" fmla="*/ 573311 w 1152378"/>
              <a:gd name="connsiteY3" fmla="*/ 0 h 319135"/>
              <a:gd name="connsiteX4" fmla="*/ 980276 w 1152378"/>
              <a:gd name="connsiteY4" fmla="*/ 4102 h 319135"/>
              <a:gd name="connsiteX5" fmla="*/ 1098832 w 1152378"/>
              <a:gd name="connsiteY5" fmla="*/ 99040 h 319135"/>
              <a:gd name="connsiteX6" fmla="*/ 1152378 w 1152378"/>
              <a:gd name="connsiteY6" fmla="*/ 319135 h 319135"/>
              <a:gd name="connsiteX0" fmla="*/ 0 w 1166768"/>
              <a:gd name="connsiteY0" fmla="*/ 315863 h 319135"/>
              <a:gd name="connsiteX1" fmla="*/ 66798 w 1166768"/>
              <a:gd name="connsiteY1" fmla="*/ 59778 h 319135"/>
              <a:gd name="connsiteX2" fmla="*/ 214119 w 1166768"/>
              <a:gd name="connsiteY2" fmla="*/ 9238 h 319135"/>
              <a:gd name="connsiteX3" fmla="*/ 587701 w 1166768"/>
              <a:gd name="connsiteY3" fmla="*/ 0 h 319135"/>
              <a:gd name="connsiteX4" fmla="*/ 994666 w 1166768"/>
              <a:gd name="connsiteY4" fmla="*/ 4102 h 319135"/>
              <a:gd name="connsiteX5" fmla="*/ 1113222 w 1166768"/>
              <a:gd name="connsiteY5" fmla="*/ 99040 h 319135"/>
              <a:gd name="connsiteX6" fmla="*/ 1166768 w 1166768"/>
              <a:gd name="connsiteY6" fmla="*/ 319135 h 3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768" h="319135">
                <a:moveTo>
                  <a:pt x="0" y="315863"/>
                </a:moveTo>
                <a:cubicBezTo>
                  <a:pt x="4272" y="214031"/>
                  <a:pt x="27530" y="109680"/>
                  <a:pt x="66798" y="59778"/>
                </a:cubicBezTo>
                <a:cubicBezTo>
                  <a:pt x="108406" y="19069"/>
                  <a:pt x="139730" y="12039"/>
                  <a:pt x="214119" y="9238"/>
                </a:cubicBezTo>
                <a:cubicBezTo>
                  <a:pt x="288508" y="6437"/>
                  <a:pt x="329566" y="4721"/>
                  <a:pt x="587701" y="0"/>
                </a:cubicBezTo>
                <a:lnTo>
                  <a:pt x="994666" y="4102"/>
                </a:lnTo>
                <a:cubicBezTo>
                  <a:pt x="1050883" y="4561"/>
                  <a:pt x="1096471" y="67570"/>
                  <a:pt x="1113222" y="99040"/>
                </a:cubicBezTo>
                <a:cubicBezTo>
                  <a:pt x="1139132" y="141281"/>
                  <a:pt x="1155795" y="208507"/>
                  <a:pt x="1166768" y="319135"/>
                </a:cubicBezTo>
              </a:path>
            </a:pathLst>
          </a:custGeom>
          <a:ln w="101600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70" name="Forme libre 69"/>
          <p:cNvSpPr/>
          <p:nvPr/>
        </p:nvSpPr>
        <p:spPr bwMode="auto">
          <a:xfrm flipV="1">
            <a:off x="870478" y="3136893"/>
            <a:ext cx="3711825" cy="927105"/>
          </a:xfrm>
          <a:custGeom>
            <a:avLst/>
            <a:gdLst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14981 h 314981"/>
              <a:gd name="connsiteX1" fmla="*/ 317500 w 1155700"/>
              <a:gd name="connsiteY1" fmla="*/ 44048 h 314981"/>
              <a:gd name="connsiteX2" fmla="*/ 817033 w 1155700"/>
              <a:gd name="connsiteY2" fmla="*/ 27114 h 314981"/>
              <a:gd name="connsiteX3" fmla="*/ 1155700 w 1155700"/>
              <a:gd name="connsiteY3" fmla="*/ 310748 h 314981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34060 h 334060"/>
              <a:gd name="connsiteX1" fmla="*/ 330200 w 1155700"/>
              <a:gd name="connsiteY1" fmla="*/ 29260 h 334060"/>
              <a:gd name="connsiteX2" fmla="*/ 817033 w 1155700"/>
              <a:gd name="connsiteY2" fmla="*/ 46193 h 334060"/>
              <a:gd name="connsiteX3" fmla="*/ 1155700 w 1155700"/>
              <a:gd name="connsiteY3" fmla="*/ 329827 h 334060"/>
              <a:gd name="connsiteX0" fmla="*/ 0 w 1155700"/>
              <a:gd name="connsiteY0" fmla="*/ 323639 h 323639"/>
              <a:gd name="connsiteX1" fmla="*/ 330200 w 1155700"/>
              <a:gd name="connsiteY1" fmla="*/ 18839 h 323639"/>
              <a:gd name="connsiteX2" fmla="*/ 817033 w 1155700"/>
              <a:gd name="connsiteY2" fmla="*/ 35772 h 323639"/>
              <a:gd name="connsiteX3" fmla="*/ 1155700 w 1155700"/>
              <a:gd name="connsiteY3" fmla="*/ 319406 h 323639"/>
              <a:gd name="connsiteX0" fmla="*/ 0 w 982133"/>
              <a:gd name="connsiteY0" fmla="*/ 321201 h 321201"/>
              <a:gd name="connsiteX1" fmla="*/ 330200 w 982133"/>
              <a:gd name="connsiteY1" fmla="*/ 16401 h 321201"/>
              <a:gd name="connsiteX2" fmla="*/ 817033 w 982133"/>
              <a:gd name="connsiteY2" fmla="*/ 33334 h 321201"/>
              <a:gd name="connsiteX3" fmla="*/ 982133 w 982133"/>
              <a:gd name="connsiteY3" fmla="*/ 274634 h 321201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43000"/>
              <a:gd name="connsiteY0" fmla="*/ 324146 h 328379"/>
              <a:gd name="connsiteX1" fmla="*/ 330200 w 1143000"/>
              <a:gd name="connsiteY1" fmla="*/ 19346 h 328379"/>
              <a:gd name="connsiteX2" fmla="*/ 817033 w 1143000"/>
              <a:gd name="connsiteY2" fmla="*/ 36279 h 328379"/>
              <a:gd name="connsiteX3" fmla="*/ 1143000 w 1143000"/>
              <a:gd name="connsiteY3" fmla="*/ 328379 h 328379"/>
              <a:gd name="connsiteX0" fmla="*/ 0 w 1168400"/>
              <a:gd name="connsiteY0" fmla="*/ 319614 h 319614"/>
              <a:gd name="connsiteX1" fmla="*/ 330200 w 1168400"/>
              <a:gd name="connsiteY1" fmla="*/ 14814 h 319614"/>
              <a:gd name="connsiteX2" fmla="*/ 817033 w 1168400"/>
              <a:gd name="connsiteY2" fmla="*/ 31747 h 319614"/>
              <a:gd name="connsiteX3" fmla="*/ 1168400 w 1168400"/>
              <a:gd name="connsiteY3" fmla="*/ 243414 h 319614"/>
              <a:gd name="connsiteX0" fmla="*/ 0 w 832359"/>
              <a:gd name="connsiteY0" fmla="*/ 321673 h 321673"/>
              <a:gd name="connsiteX1" fmla="*/ 330200 w 832359"/>
              <a:gd name="connsiteY1" fmla="*/ 16873 h 321673"/>
              <a:gd name="connsiteX2" fmla="*/ 817033 w 832359"/>
              <a:gd name="connsiteY2" fmla="*/ 33806 h 321673"/>
              <a:gd name="connsiteX3" fmla="*/ 719666 w 832359"/>
              <a:gd name="connsiteY3" fmla="*/ 283573 h 321673"/>
              <a:gd name="connsiteX0" fmla="*/ 0 w 1121832"/>
              <a:gd name="connsiteY0" fmla="*/ 323891 h 323891"/>
              <a:gd name="connsiteX1" fmla="*/ 330200 w 1121832"/>
              <a:gd name="connsiteY1" fmla="*/ 19091 h 323891"/>
              <a:gd name="connsiteX2" fmla="*/ 817033 w 1121832"/>
              <a:gd name="connsiteY2" fmla="*/ 36024 h 323891"/>
              <a:gd name="connsiteX3" fmla="*/ 1121832 w 1121832"/>
              <a:gd name="connsiteY3" fmla="*/ 323891 h 323891"/>
              <a:gd name="connsiteX0" fmla="*/ 0 w 1121832"/>
              <a:gd name="connsiteY0" fmla="*/ 327034 h 327034"/>
              <a:gd name="connsiteX1" fmla="*/ 330200 w 1121832"/>
              <a:gd name="connsiteY1" fmla="*/ 22234 h 327034"/>
              <a:gd name="connsiteX2" fmla="*/ 817033 w 1121832"/>
              <a:gd name="connsiteY2" fmla="*/ 39167 h 327034"/>
              <a:gd name="connsiteX3" fmla="*/ 1121832 w 1121832"/>
              <a:gd name="connsiteY3" fmla="*/ 327034 h 327034"/>
              <a:gd name="connsiteX0" fmla="*/ 0 w 1159932"/>
              <a:gd name="connsiteY0" fmla="*/ 322397 h 322397"/>
              <a:gd name="connsiteX1" fmla="*/ 330200 w 1159932"/>
              <a:gd name="connsiteY1" fmla="*/ 17597 h 322397"/>
              <a:gd name="connsiteX2" fmla="*/ 817033 w 1159932"/>
              <a:gd name="connsiteY2" fmla="*/ 34530 h 322397"/>
              <a:gd name="connsiteX3" fmla="*/ 1159932 w 1159932"/>
              <a:gd name="connsiteY3" fmla="*/ 296997 h 322397"/>
              <a:gd name="connsiteX0" fmla="*/ 0 w 1159932"/>
              <a:gd name="connsiteY0" fmla="*/ 332992 h 332992"/>
              <a:gd name="connsiteX1" fmla="*/ 330200 w 1159932"/>
              <a:gd name="connsiteY1" fmla="*/ 28192 h 332992"/>
              <a:gd name="connsiteX2" fmla="*/ 893233 w 1159932"/>
              <a:gd name="connsiteY2" fmla="*/ 45125 h 332992"/>
              <a:gd name="connsiteX3" fmla="*/ 1159932 w 1159932"/>
              <a:gd name="connsiteY3" fmla="*/ 307592 h 332992"/>
              <a:gd name="connsiteX0" fmla="*/ 0 w 1104899"/>
              <a:gd name="connsiteY0" fmla="*/ 332992 h 332992"/>
              <a:gd name="connsiteX1" fmla="*/ 330200 w 1104899"/>
              <a:gd name="connsiteY1" fmla="*/ 28192 h 332992"/>
              <a:gd name="connsiteX2" fmla="*/ 893233 w 1104899"/>
              <a:gd name="connsiteY2" fmla="*/ 45125 h 332992"/>
              <a:gd name="connsiteX3" fmla="*/ 1104899 w 1104899"/>
              <a:gd name="connsiteY3" fmla="*/ 307592 h 332992"/>
              <a:gd name="connsiteX0" fmla="*/ 0 w 1126066"/>
              <a:gd name="connsiteY0" fmla="*/ 335387 h 356554"/>
              <a:gd name="connsiteX1" fmla="*/ 330200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26066"/>
              <a:gd name="connsiteY0" fmla="*/ 335387 h 356554"/>
              <a:gd name="connsiteX1" fmla="*/ 300567 w 1126066"/>
              <a:gd name="connsiteY1" fmla="*/ 30587 h 356554"/>
              <a:gd name="connsiteX2" fmla="*/ 893233 w 1126066"/>
              <a:gd name="connsiteY2" fmla="*/ 47520 h 356554"/>
              <a:gd name="connsiteX3" fmla="*/ 1126066 w 1126066"/>
              <a:gd name="connsiteY3" fmla="*/ 356554 h 356554"/>
              <a:gd name="connsiteX0" fmla="*/ 0 w 1172633"/>
              <a:gd name="connsiteY0" fmla="*/ 353501 h 357735"/>
              <a:gd name="connsiteX1" fmla="*/ 347134 w 1172633"/>
              <a:gd name="connsiteY1" fmla="*/ 31768 h 357735"/>
              <a:gd name="connsiteX2" fmla="*/ 939800 w 1172633"/>
              <a:gd name="connsiteY2" fmla="*/ 48701 h 357735"/>
              <a:gd name="connsiteX3" fmla="*/ 1172633 w 1172633"/>
              <a:gd name="connsiteY3" fmla="*/ 357735 h 357735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71621 h 371621"/>
              <a:gd name="connsiteX1" fmla="*/ 347134 w 1172633"/>
              <a:gd name="connsiteY1" fmla="*/ 32955 h 371621"/>
              <a:gd name="connsiteX2" fmla="*/ 939800 w 1172633"/>
              <a:gd name="connsiteY2" fmla="*/ 49888 h 371621"/>
              <a:gd name="connsiteX3" fmla="*/ 1172633 w 1172633"/>
              <a:gd name="connsiteY3" fmla="*/ 358922 h 371621"/>
              <a:gd name="connsiteX0" fmla="*/ 0 w 1172633"/>
              <a:gd name="connsiteY0" fmla="*/ 353478 h 353478"/>
              <a:gd name="connsiteX1" fmla="*/ 347134 w 1172633"/>
              <a:gd name="connsiteY1" fmla="*/ 14812 h 353478"/>
              <a:gd name="connsiteX2" fmla="*/ 939800 w 1172633"/>
              <a:gd name="connsiteY2" fmla="*/ 31745 h 353478"/>
              <a:gd name="connsiteX3" fmla="*/ 1172633 w 1172633"/>
              <a:gd name="connsiteY3" fmla="*/ 340779 h 353478"/>
              <a:gd name="connsiteX0" fmla="*/ 0 w 1172633"/>
              <a:gd name="connsiteY0" fmla="*/ 372562 h 372562"/>
              <a:gd name="connsiteX1" fmla="*/ 347134 w 1172633"/>
              <a:gd name="connsiteY1" fmla="*/ 4263 h 372562"/>
              <a:gd name="connsiteX2" fmla="*/ 939800 w 1172633"/>
              <a:gd name="connsiteY2" fmla="*/ 50829 h 372562"/>
              <a:gd name="connsiteX3" fmla="*/ 1172633 w 1172633"/>
              <a:gd name="connsiteY3" fmla="*/ 359863 h 372562"/>
              <a:gd name="connsiteX0" fmla="*/ 0 w 1172633"/>
              <a:gd name="connsiteY0" fmla="*/ 389477 h 389477"/>
              <a:gd name="connsiteX1" fmla="*/ 347134 w 1172633"/>
              <a:gd name="connsiteY1" fmla="*/ 21178 h 389477"/>
              <a:gd name="connsiteX2" fmla="*/ 939800 w 1172633"/>
              <a:gd name="connsiteY2" fmla="*/ 67744 h 389477"/>
              <a:gd name="connsiteX3" fmla="*/ 1172633 w 1172633"/>
              <a:gd name="connsiteY3" fmla="*/ 376778 h 389477"/>
              <a:gd name="connsiteX0" fmla="*/ 0 w 1172633"/>
              <a:gd name="connsiteY0" fmla="*/ 381956 h 381956"/>
              <a:gd name="connsiteX1" fmla="*/ 347134 w 1172633"/>
              <a:gd name="connsiteY1" fmla="*/ 13657 h 381956"/>
              <a:gd name="connsiteX2" fmla="*/ 939800 w 1172633"/>
              <a:gd name="connsiteY2" fmla="*/ 60223 h 381956"/>
              <a:gd name="connsiteX3" fmla="*/ 1172633 w 1172633"/>
              <a:gd name="connsiteY3" fmla="*/ 369257 h 381956"/>
              <a:gd name="connsiteX0" fmla="*/ 0 w 1172633"/>
              <a:gd name="connsiteY0" fmla="*/ 391902 h 391902"/>
              <a:gd name="connsiteX1" fmla="*/ 347134 w 1172633"/>
              <a:gd name="connsiteY1" fmla="*/ 23603 h 391902"/>
              <a:gd name="connsiteX2" fmla="*/ 922867 w 1172633"/>
              <a:gd name="connsiteY2" fmla="*/ 74402 h 391902"/>
              <a:gd name="connsiteX3" fmla="*/ 1172633 w 1172633"/>
              <a:gd name="connsiteY3" fmla="*/ 379203 h 391902"/>
              <a:gd name="connsiteX0" fmla="*/ 0 w 1172633"/>
              <a:gd name="connsiteY0" fmla="*/ 397712 h 397712"/>
              <a:gd name="connsiteX1" fmla="*/ 347134 w 1172633"/>
              <a:gd name="connsiteY1" fmla="*/ 29413 h 397712"/>
              <a:gd name="connsiteX2" fmla="*/ 952500 w 1172633"/>
              <a:gd name="connsiteY2" fmla="*/ 63279 h 397712"/>
              <a:gd name="connsiteX3" fmla="*/ 1172633 w 1172633"/>
              <a:gd name="connsiteY3" fmla="*/ 385013 h 397712"/>
              <a:gd name="connsiteX0" fmla="*/ 0 w 1195964"/>
              <a:gd name="connsiteY0" fmla="*/ 433179 h 433179"/>
              <a:gd name="connsiteX1" fmla="*/ 347134 w 1195964"/>
              <a:gd name="connsiteY1" fmla="*/ 64880 h 433179"/>
              <a:gd name="connsiteX2" fmla="*/ 952500 w 1195964"/>
              <a:gd name="connsiteY2" fmla="*/ 98746 h 433179"/>
              <a:gd name="connsiteX3" fmla="*/ 1172633 w 1195964"/>
              <a:gd name="connsiteY3" fmla="*/ 420480 h 433179"/>
              <a:gd name="connsiteX0" fmla="*/ 0 w 1172633"/>
              <a:gd name="connsiteY0" fmla="*/ 393710 h 393710"/>
              <a:gd name="connsiteX1" fmla="*/ 347134 w 1172633"/>
              <a:gd name="connsiteY1" fmla="*/ 25411 h 393710"/>
              <a:gd name="connsiteX2" fmla="*/ 952500 w 1172633"/>
              <a:gd name="connsiteY2" fmla="*/ 59277 h 393710"/>
              <a:gd name="connsiteX3" fmla="*/ 1172633 w 1172633"/>
              <a:gd name="connsiteY3" fmla="*/ 381011 h 393710"/>
              <a:gd name="connsiteX0" fmla="*/ 0 w 1172633"/>
              <a:gd name="connsiteY0" fmla="*/ 386187 h 386187"/>
              <a:gd name="connsiteX1" fmla="*/ 347134 w 1172633"/>
              <a:gd name="connsiteY1" fmla="*/ 17888 h 386187"/>
              <a:gd name="connsiteX2" fmla="*/ 952500 w 1172633"/>
              <a:gd name="connsiteY2" fmla="*/ 51754 h 386187"/>
              <a:gd name="connsiteX3" fmla="*/ 1172633 w 1172633"/>
              <a:gd name="connsiteY3" fmla="*/ 373488 h 386187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92375 h 392375"/>
              <a:gd name="connsiteX1" fmla="*/ 347134 w 1172633"/>
              <a:gd name="connsiteY1" fmla="*/ 24076 h 392375"/>
              <a:gd name="connsiteX2" fmla="*/ 872067 w 1172633"/>
              <a:gd name="connsiteY2" fmla="*/ 62175 h 392375"/>
              <a:gd name="connsiteX3" fmla="*/ 1172633 w 1172633"/>
              <a:gd name="connsiteY3" fmla="*/ 379676 h 392375"/>
              <a:gd name="connsiteX0" fmla="*/ 0 w 1172633"/>
              <a:gd name="connsiteY0" fmla="*/ 379274 h 379274"/>
              <a:gd name="connsiteX1" fmla="*/ 347134 w 1172633"/>
              <a:gd name="connsiteY1" fmla="*/ 10975 h 379274"/>
              <a:gd name="connsiteX2" fmla="*/ 872067 w 1172633"/>
              <a:gd name="connsiteY2" fmla="*/ 49074 h 379274"/>
              <a:gd name="connsiteX3" fmla="*/ 1172633 w 1172633"/>
              <a:gd name="connsiteY3" fmla="*/ 366575 h 379274"/>
              <a:gd name="connsiteX0" fmla="*/ 0 w 1172633"/>
              <a:gd name="connsiteY0" fmla="*/ 386199 h 386199"/>
              <a:gd name="connsiteX1" fmla="*/ 452967 w 1172633"/>
              <a:gd name="connsiteY1" fmla="*/ 13666 h 386199"/>
              <a:gd name="connsiteX2" fmla="*/ 872067 w 1172633"/>
              <a:gd name="connsiteY2" fmla="*/ 55999 h 386199"/>
              <a:gd name="connsiteX3" fmla="*/ 1172633 w 1172633"/>
              <a:gd name="connsiteY3" fmla="*/ 373500 h 386199"/>
              <a:gd name="connsiteX0" fmla="*/ 0 w 1172633"/>
              <a:gd name="connsiteY0" fmla="*/ 391838 h 391838"/>
              <a:gd name="connsiteX1" fmla="*/ 452967 w 1172633"/>
              <a:gd name="connsiteY1" fmla="*/ 19305 h 391838"/>
              <a:gd name="connsiteX2" fmla="*/ 872067 w 1172633"/>
              <a:gd name="connsiteY2" fmla="*/ 61638 h 391838"/>
              <a:gd name="connsiteX3" fmla="*/ 1172633 w 1172633"/>
              <a:gd name="connsiteY3" fmla="*/ 379139 h 391838"/>
              <a:gd name="connsiteX0" fmla="*/ 0 w 1172633"/>
              <a:gd name="connsiteY0" fmla="*/ 373154 h 373154"/>
              <a:gd name="connsiteX1" fmla="*/ 452967 w 1172633"/>
              <a:gd name="connsiteY1" fmla="*/ 621 h 373154"/>
              <a:gd name="connsiteX2" fmla="*/ 872067 w 1172633"/>
              <a:gd name="connsiteY2" fmla="*/ 42954 h 373154"/>
              <a:gd name="connsiteX3" fmla="*/ 1172633 w 1172633"/>
              <a:gd name="connsiteY3" fmla="*/ 360455 h 373154"/>
              <a:gd name="connsiteX0" fmla="*/ 0 w 1172633"/>
              <a:gd name="connsiteY0" fmla="*/ 374315 h 374315"/>
              <a:gd name="connsiteX1" fmla="*/ 452967 w 1172633"/>
              <a:gd name="connsiteY1" fmla="*/ 1782 h 374315"/>
              <a:gd name="connsiteX2" fmla="*/ 872067 w 1172633"/>
              <a:gd name="connsiteY2" fmla="*/ 44115 h 374315"/>
              <a:gd name="connsiteX3" fmla="*/ 1172633 w 1172633"/>
              <a:gd name="connsiteY3" fmla="*/ 361616 h 374315"/>
              <a:gd name="connsiteX0" fmla="*/ 0 w 1172633"/>
              <a:gd name="connsiteY0" fmla="*/ 348339 h 348339"/>
              <a:gd name="connsiteX1" fmla="*/ 372242 w 1172633"/>
              <a:gd name="connsiteY1" fmla="*/ 34185 h 348339"/>
              <a:gd name="connsiteX2" fmla="*/ 872067 w 1172633"/>
              <a:gd name="connsiteY2" fmla="*/ 18139 h 348339"/>
              <a:gd name="connsiteX3" fmla="*/ 1172633 w 1172633"/>
              <a:gd name="connsiteY3" fmla="*/ 335640 h 348339"/>
              <a:gd name="connsiteX0" fmla="*/ 0 w 1172633"/>
              <a:gd name="connsiteY0" fmla="*/ 348392 h 348392"/>
              <a:gd name="connsiteX1" fmla="*/ 372242 w 1172633"/>
              <a:gd name="connsiteY1" fmla="*/ 34238 h 348392"/>
              <a:gd name="connsiteX2" fmla="*/ 850823 w 1172633"/>
              <a:gd name="connsiteY2" fmla="*/ 42231 h 348392"/>
              <a:gd name="connsiteX3" fmla="*/ 1172633 w 1172633"/>
              <a:gd name="connsiteY3" fmla="*/ 335693 h 348392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36801 h 336801"/>
              <a:gd name="connsiteX1" fmla="*/ 372242 w 1172633"/>
              <a:gd name="connsiteY1" fmla="*/ 22647 h 336801"/>
              <a:gd name="connsiteX2" fmla="*/ 850823 w 1172633"/>
              <a:gd name="connsiteY2" fmla="*/ 30640 h 336801"/>
              <a:gd name="connsiteX3" fmla="*/ 1172633 w 1172633"/>
              <a:gd name="connsiteY3" fmla="*/ 324102 h 336801"/>
              <a:gd name="connsiteX0" fmla="*/ 0 w 1172633"/>
              <a:gd name="connsiteY0" fmla="*/ 354026 h 354026"/>
              <a:gd name="connsiteX1" fmla="*/ 372242 w 1172633"/>
              <a:gd name="connsiteY1" fmla="*/ 39872 h 354026"/>
              <a:gd name="connsiteX2" fmla="*/ 850823 w 1172633"/>
              <a:gd name="connsiteY2" fmla="*/ 47865 h 354026"/>
              <a:gd name="connsiteX3" fmla="*/ 1172633 w 1172633"/>
              <a:gd name="connsiteY3" fmla="*/ 341327 h 354026"/>
              <a:gd name="connsiteX0" fmla="*/ 0 w 1172633"/>
              <a:gd name="connsiteY0" fmla="*/ 364874 h 364874"/>
              <a:gd name="connsiteX1" fmla="*/ 372242 w 1172633"/>
              <a:gd name="connsiteY1" fmla="*/ 50720 h 364874"/>
              <a:gd name="connsiteX2" fmla="*/ 850823 w 1172633"/>
              <a:gd name="connsiteY2" fmla="*/ 58713 h 364874"/>
              <a:gd name="connsiteX3" fmla="*/ 1172633 w 1172633"/>
              <a:gd name="connsiteY3" fmla="*/ 352175 h 364874"/>
              <a:gd name="connsiteX0" fmla="*/ 0 w 1172633"/>
              <a:gd name="connsiteY0" fmla="*/ 334875 h 334875"/>
              <a:gd name="connsiteX1" fmla="*/ 278771 w 1172633"/>
              <a:gd name="connsiteY1" fmla="*/ 55061 h 334875"/>
              <a:gd name="connsiteX2" fmla="*/ 850823 w 1172633"/>
              <a:gd name="connsiteY2" fmla="*/ 28714 h 334875"/>
              <a:gd name="connsiteX3" fmla="*/ 1172633 w 1172633"/>
              <a:gd name="connsiteY3" fmla="*/ 322176 h 334875"/>
              <a:gd name="connsiteX0" fmla="*/ 0 w 1172633"/>
              <a:gd name="connsiteY0" fmla="*/ 311546 h 311546"/>
              <a:gd name="connsiteX1" fmla="*/ 278771 w 1172633"/>
              <a:gd name="connsiteY1" fmla="*/ 31732 h 311546"/>
              <a:gd name="connsiteX2" fmla="*/ 850823 w 1172633"/>
              <a:gd name="connsiteY2" fmla="*/ 36292 h 311546"/>
              <a:gd name="connsiteX3" fmla="*/ 1172633 w 1172633"/>
              <a:gd name="connsiteY3" fmla="*/ 298847 h 311546"/>
              <a:gd name="connsiteX0" fmla="*/ 0 w 1172633"/>
              <a:gd name="connsiteY0" fmla="*/ 303132 h 303132"/>
              <a:gd name="connsiteX1" fmla="*/ 278771 w 1172633"/>
              <a:gd name="connsiteY1" fmla="*/ 23318 h 303132"/>
              <a:gd name="connsiteX2" fmla="*/ 850823 w 1172633"/>
              <a:gd name="connsiteY2" fmla="*/ 27878 h 303132"/>
              <a:gd name="connsiteX3" fmla="*/ 1096156 w 1172633"/>
              <a:gd name="connsiteY3" fmla="*/ 127992 h 303132"/>
              <a:gd name="connsiteX4" fmla="*/ 1172633 w 1172633"/>
              <a:gd name="connsiteY4" fmla="*/ 290433 h 303132"/>
              <a:gd name="connsiteX0" fmla="*/ 0 w 1172633"/>
              <a:gd name="connsiteY0" fmla="*/ 319182 h 319182"/>
              <a:gd name="connsiteX1" fmla="*/ 278771 w 1172633"/>
              <a:gd name="connsiteY1" fmla="*/ 39368 h 319182"/>
              <a:gd name="connsiteX2" fmla="*/ 663882 w 1172633"/>
              <a:gd name="connsiteY2" fmla="*/ 13021 h 319182"/>
              <a:gd name="connsiteX3" fmla="*/ 1096156 w 1172633"/>
              <a:gd name="connsiteY3" fmla="*/ 144042 h 319182"/>
              <a:gd name="connsiteX4" fmla="*/ 1172633 w 1172633"/>
              <a:gd name="connsiteY4" fmla="*/ 306483 h 319182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72633"/>
              <a:gd name="connsiteY0" fmla="*/ 315859 h 315859"/>
              <a:gd name="connsiteX1" fmla="*/ 278771 w 1172633"/>
              <a:gd name="connsiteY1" fmla="*/ 36045 h 315859"/>
              <a:gd name="connsiteX2" fmla="*/ 663882 w 1172633"/>
              <a:gd name="connsiteY2" fmla="*/ 9698 h 315859"/>
              <a:gd name="connsiteX3" fmla="*/ 1028177 w 1172633"/>
              <a:gd name="connsiteY3" fmla="*/ 92642 h 315859"/>
              <a:gd name="connsiteX4" fmla="*/ 1172633 w 1172633"/>
              <a:gd name="connsiteY4" fmla="*/ 303160 h 315859"/>
              <a:gd name="connsiteX0" fmla="*/ 0 w 1182616"/>
              <a:gd name="connsiteY0" fmla="*/ 320149 h 320149"/>
              <a:gd name="connsiteX1" fmla="*/ 278771 w 1182616"/>
              <a:gd name="connsiteY1" fmla="*/ 40335 h 320149"/>
              <a:gd name="connsiteX2" fmla="*/ 663882 w 1182616"/>
              <a:gd name="connsiteY2" fmla="*/ 13988 h 320149"/>
              <a:gd name="connsiteX3" fmla="*/ 1108901 w 1182616"/>
              <a:gd name="connsiteY3" fmla="*/ 158746 h 320149"/>
              <a:gd name="connsiteX4" fmla="*/ 1172633 w 1182616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20149 h 320149"/>
              <a:gd name="connsiteX1" fmla="*/ 278771 w 1172633"/>
              <a:gd name="connsiteY1" fmla="*/ 40335 h 320149"/>
              <a:gd name="connsiteX2" fmla="*/ 663882 w 1172633"/>
              <a:gd name="connsiteY2" fmla="*/ 13988 h 320149"/>
              <a:gd name="connsiteX3" fmla="*/ 1108901 w 1172633"/>
              <a:gd name="connsiteY3" fmla="*/ 158746 h 320149"/>
              <a:gd name="connsiteX4" fmla="*/ 1172633 w 1172633"/>
              <a:gd name="connsiteY4" fmla="*/ 307450 h 320149"/>
              <a:gd name="connsiteX0" fmla="*/ 0 w 1172633"/>
              <a:gd name="connsiteY0" fmla="*/ 313117 h 313117"/>
              <a:gd name="connsiteX1" fmla="*/ 278771 w 1172633"/>
              <a:gd name="connsiteY1" fmla="*/ 33303 h 313117"/>
              <a:gd name="connsiteX2" fmla="*/ 663882 w 1172633"/>
              <a:gd name="connsiteY2" fmla="*/ 6956 h 313117"/>
              <a:gd name="connsiteX3" fmla="*/ 1108901 w 1172633"/>
              <a:gd name="connsiteY3" fmla="*/ 151714 h 313117"/>
              <a:gd name="connsiteX4" fmla="*/ 1172633 w 1172633"/>
              <a:gd name="connsiteY4" fmla="*/ 300418 h 313117"/>
              <a:gd name="connsiteX0" fmla="*/ 0 w 1172633"/>
              <a:gd name="connsiteY0" fmla="*/ 306596 h 306596"/>
              <a:gd name="connsiteX1" fmla="*/ 278771 w 1172633"/>
              <a:gd name="connsiteY1" fmla="*/ 26782 h 306596"/>
              <a:gd name="connsiteX2" fmla="*/ 663882 w 1172633"/>
              <a:gd name="connsiteY2" fmla="*/ 435 h 306596"/>
              <a:gd name="connsiteX3" fmla="*/ 1108901 w 1172633"/>
              <a:gd name="connsiteY3" fmla="*/ 145193 h 306596"/>
              <a:gd name="connsiteX4" fmla="*/ 1172633 w 1172633"/>
              <a:gd name="connsiteY4" fmla="*/ 293897 h 306596"/>
              <a:gd name="connsiteX0" fmla="*/ 0 w 1172633"/>
              <a:gd name="connsiteY0" fmla="*/ 319902 h 319902"/>
              <a:gd name="connsiteX1" fmla="*/ 278771 w 1172633"/>
              <a:gd name="connsiteY1" fmla="*/ 40088 h 319902"/>
              <a:gd name="connsiteX2" fmla="*/ 591655 w 1172633"/>
              <a:gd name="connsiteY2" fmla="*/ 3438 h 319902"/>
              <a:gd name="connsiteX3" fmla="*/ 1108901 w 1172633"/>
              <a:gd name="connsiteY3" fmla="*/ 158499 h 319902"/>
              <a:gd name="connsiteX4" fmla="*/ 1172633 w 1172633"/>
              <a:gd name="connsiteY4" fmla="*/ 307203 h 319902"/>
              <a:gd name="connsiteX0" fmla="*/ 0 w 1172633"/>
              <a:gd name="connsiteY0" fmla="*/ 316716 h 316716"/>
              <a:gd name="connsiteX1" fmla="*/ 278771 w 1172633"/>
              <a:gd name="connsiteY1" fmla="*/ 36902 h 316716"/>
              <a:gd name="connsiteX2" fmla="*/ 591655 w 1172633"/>
              <a:gd name="connsiteY2" fmla="*/ 252 h 316716"/>
              <a:gd name="connsiteX3" fmla="*/ 1108901 w 1172633"/>
              <a:gd name="connsiteY3" fmla="*/ 155313 h 316716"/>
              <a:gd name="connsiteX4" fmla="*/ 1172633 w 1172633"/>
              <a:gd name="connsiteY4" fmla="*/ 304017 h 316716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7479 h 317479"/>
              <a:gd name="connsiteX1" fmla="*/ 278771 w 1172633"/>
              <a:gd name="connsiteY1" fmla="*/ 37665 h 317479"/>
              <a:gd name="connsiteX2" fmla="*/ 719114 w 1172633"/>
              <a:gd name="connsiteY2" fmla="*/ 4449 h 317479"/>
              <a:gd name="connsiteX3" fmla="*/ 1108901 w 1172633"/>
              <a:gd name="connsiteY3" fmla="*/ 156076 h 317479"/>
              <a:gd name="connsiteX4" fmla="*/ 1172633 w 1172633"/>
              <a:gd name="connsiteY4" fmla="*/ 304780 h 317479"/>
              <a:gd name="connsiteX0" fmla="*/ 0 w 1172633"/>
              <a:gd name="connsiteY0" fmla="*/ 313276 h 313276"/>
              <a:gd name="connsiteX1" fmla="*/ 278771 w 1172633"/>
              <a:gd name="connsiteY1" fmla="*/ 33462 h 313276"/>
              <a:gd name="connsiteX2" fmla="*/ 719114 w 1172633"/>
              <a:gd name="connsiteY2" fmla="*/ 246 h 313276"/>
              <a:gd name="connsiteX3" fmla="*/ 1108901 w 1172633"/>
              <a:gd name="connsiteY3" fmla="*/ 151873 h 313276"/>
              <a:gd name="connsiteX4" fmla="*/ 1172633 w 1172633"/>
              <a:gd name="connsiteY4" fmla="*/ 300577 h 313276"/>
              <a:gd name="connsiteX0" fmla="*/ 0 w 1172633"/>
              <a:gd name="connsiteY0" fmla="*/ 319211 h 319211"/>
              <a:gd name="connsiteX1" fmla="*/ 278771 w 1172633"/>
              <a:gd name="connsiteY1" fmla="*/ 39397 h 319211"/>
              <a:gd name="connsiteX2" fmla="*/ 719114 w 1172633"/>
              <a:gd name="connsiteY2" fmla="*/ 6181 h 319211"/>
              <a:gd name="connsiteX3" fmla="*/ 1080223 w 1172633"/>
              <a:gd name="connsiteY3" fmla="*/ 162960 h 319211"/>
              <a:gd name="connsiteX4" fmla="*/ 1172633 w 1172633"/>
              <a:gd name="connsiteY4" fmla="*/ 306512 h 319211"/>
              <a:gd name="connsiteX0" fmla="*/ 0 w 1172633"/>
              <a:gd name="connsiteY0" fmla="*/ 319782 h 319782"/>
              <a:gd name="connsiteX1" fmla="*/ 93473 w 1172633"/>
              <a:gd name="connsiteY1" fmla="*/ 143784 h 319782"/>
              <a:gd name="connsiteX2" fmla="*/ 278771 w 1172633"/>
              <a:gd name="connsiteY2" fmla="*/ 39968 h 319782"/>
              <a:gd name="connsiteX3" fmla="*/ 719114 w 1172633"/>
              <a:gd name="connsiteY3" fmla="*/ 6752 h 319782"/>
              <a:gd name="connsiteX4" fmla="*/ 1080223 w 1172633"/>
              <a:gd name="connsiteY4" fmla="*/ 163531 h 319782"/>
              <a:gd name="connsiteX5" fmla="*/ 1172633 w 1172633"/>
              <a:gd name="connsiteY5" fmla="*/ 307083 h 319782"/>
              <a:gd name="connsiteX0" fmla="*/ 0 w 1172633"/>
              <a:gd name="connsiteY0" fmla="*/ 329102 h 329102"/>
              <a:gd name="connsiteX1" fmla="*/ 93473 w 1172633"/>
              <a:gd name="connsiteY1" fmla="*/ 153104 h 329102"/>
              <a:gd name="connsiteX2" fmla="*/ 278771 w 1172633"/>
              <a:gd name="connsiteY2" fmla="*/ 49288 h 329102"/>
              <a:gd name="connsiteX3" fmla="*/ 498158 w 1172633"/>
              <a:gd name="connsiteY3" fmla="*/ 8872 h 329102"/>
              <a:gd name="connsiteX4" fmla="*/ 719114 w 1172633"/>
              <a:gd name="connsiteY4" fmla="*/ 16072 h 329102"/>
              <a:gd name="connsiteX5" fmla="*/ 1080223 w 1172633"/>
              <a:gd name="connsiteY5" fmla="*/ 172851 h 329102"/>
              <a:gd name="connsiteX6" fmla="*/ 1172633 w 1172633"/>
              <a:gd name="connsiteY6" fmla="*/ 316403 h 329102"/>
              <a:gd name="connsiteX0" fmla="*/ 0 w 1172633"/>
              <a:gd name="connsiteY0" fmla="*/ 327027 h 327027"/>
              <a:gd name="connsiteX1" fmla="*/ 93473 w 1172633"/>
              <a:gd name="connsiteY1" fmla="*/ 151029 h 327027"/>
              <a:gd name="connsiteX2" fmla="*/ 278771 w 1172633"/>
              <a:gd name="connsiteY2" fmla="*/ 47213 h 327027"/>
              <a:gd name="connsiteX3" fmla="*/ 498158 w 1172633"/>
              <a:gd name="connsiteY3" fmla="*/ 6797 h 327027"/>
              <a:gd name="connsiteX4" fmla="*/ 654296 w 1172633"/>
              <a:gd name="connsiteY4" fmla="*/ 6797 h 327027"/>
              <a:gd name="connsiteX5" fmla="*/ 719114 w 1172633"/>
              <a:gd name="connsiteY5" fmla="*/ 13997 h 327027"/>
              <a:gd name="connsiteX6" fmla="*/ 1080223 w 1172633"/>
              <a:gd name="connsiteY6" fmla="*/ 170776 h 327027"/>
              <a:gd name="connsiteX7" fmla="*/ 1172633 w 1172633"/>
              <a:gd name="connsiteY7" fmla="*/ 314328 h 327027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19114 w 1172633"/>
              <a:gd name="connsiteY5" fmla="*/ 11049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4079 h 324079"/>
              <a:gd name="connsiteX1" fmla="*/ 93473 w 1172633"/>
              <a:gd name="connsiteY1" fmla="*/ 148081 h 324079"/>
              <a:gd name="connsiteX2" fmla="*/ 278771 w 1172633"/>
              <a:gd name="connsiteY2" fmla="*/ 44265 h 324079"/>
              <a:gd name="connsiteX3" fmla="*/ 498158 w 1172633"/>
              <a:gd name="connsiteY3" fmla="*/ 3849 h 324079"/>
              <a:gd name="connsiteX4" fmla="*/ 654296 w 1172633"/>
              <a:gd name="connsiteY4" fmla="*/ 3849 h 324079"/>
              <a:gd name="connsiteX5" fmla="*/ 744606 w 1172633"/>
              <a:gd name="connsiteY5" fmla="*/ 5898 h 324079"/>
              <a:gd name="connsiteX6" fmla="*/ 877350 w 1172633"/>
              <a:gd name="connsiteY6" fmla="*/ 45058 h 324079"/>
              <a:gd name="connsiteX7" fmla="*/ 1080223 w 1172633"/>
              <a:gd name="connsiteY7" fmla="*/ 167828 h 324079"/>
              <a:gd name="connsiteX8" fmla="*/ 1172633 w 1172633"/>
              <a:gd name="connsiteY8" fmla="*/ 311380 h 324079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98158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78771 w 1172633"/>
              <a:gd name="connsiteY2" fmla="*/ 46583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877350 w 1172633"/>
              <a:gd name="connsiteY6" fmla="*/ 47376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93473 w 1172633"/>
              <a:gd name="connsiteY1" fmla="*/ 150399 h 326397"/>
              <a:gd name="connsiteX2" fmla="*/ 230974 w 1172633"/>
              <a:gd name="connsiteY2" fmla="*/ 49158 h 326397"/>
              <a:gd name="connsiteX3" fmla="*/ 453547 w 1172633"/>
              <a:gd name="connsiteY3" fmla="*/ 6167 h 326397"/>
              <a:gd name="connsiteX4" fmla="*/ 625617 w 1172633"/>
              <a:gd name="connsiteY4" fmla="*/ 1016 h 326397"/>
              <a:gd name="connsiteX5" fmla="*/ 744606 w 1172633"/>
              <a:gd name="connsiteY5" fmla="*/ 8216 h 326397"/>
              <a:gd name="connsiteX6" fmla="*/ 944266 w 1172633"/>
              <a:gd name="connsiteY6" fmla="*/ 60254 h 326397"/>
              <a:gd name="connsiteX7" fmla="*/ 1080223 w 1172633"/>
              <a:gd name="connsiteY7" fmla="*/ 170146 h 326397"/>
              <a:gd name="connsiteX8" fmla="*/ 1172633 w 1172633"/>
              <a:gd name="connsiteY8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72633"/>
              <a:gd name="connsiteY0" fmla="*/ 326397 h 326397"/>
              <a:gd name="connsiteX1" fmla="*/ 36116 w 1172633"/>
              <a:gd name="connsiteY1" fmla="*/ 232818 h 326397"/>
              <a:gd name="connsiteX2" fmla="*/ 93473 w 1172633"/>
              <a:gd name="connsiteY2" fmla="*/ 150399 h 326397"/>
              <a:gd name="connsiteX3" fmla="*/ 230974 w 1172633"/>
              <a:gd name="connsiteY3" fmla="*/ 49158 h 326397"/>
              <a:gd name="connsiteX4" fmla="*/ 453547 w 1172633"/>
              <a:gd name="connsiteY4" fmla="*/ 6167 h 326397"/>
              <a:gd name="connsiteX5" fmla="*/ 625617 w 1172633"/>
              <a:gd name="connsiteY5" fmla="*/ 1016 h 326397"/>
              <a:gd name="connsiteX6" fmla="*/ 744606 w 1172633"/>
              <a:gd name="connsiteY6" fmla="*/ 8216 h 326397"/>
              <a:gd name="connsiteX7" fmla="*/ 944266 w 1172633"/>
              <a:gd name="connsiteY7" fmla="*/ 60254 h 326397"/>
              <a:gd name="connsiteX8" fmla="*/ 1080223 w 1172633"/>
              <a:gd name="connsiteY8" fmla="*/ 170146 h 326397"/>
              <a:gd name="connsiteX9" fmla="*/ 1172633 w 1172633"/>
              <a:gd name="connsiteY9" fmla="*/ 313698 h 326397"/>
              <a:gd name="connsiteX0" fmla="*/ 0 w 1156701"/>
              <a:gd name="connsiteY0" fmla="*/ 334124 h 334124"/>
              <a:gd name="connsiteX1" fmla="*/ 20184 w 1156701"/>
              <a:gd name="connsiteY1" fmla="*/ 232818 h 334124"/>
              <a:gd name="connsiteX2" fmla="*/ 77541 w 1156701"/>
              <a:gd name="connsiteY2" fmla="*/ 150399 h 334124"/>
              <a:gd name="connsiteX3" fmla="*/ 215042 w 1156701"/>
              <a:gd name="connsiteY3" fmla="*/ 49158 h 334124"/>
              <a:gd name="connsiteX4" fmla="*/ 437615 w 1156701"/>
              <a:gd name="connsiteY4" fmla="*/ 6167 h 334124"/>
              <a:gd name="connsiteX5" fmla="*/ 609685 w 1156701"/>
              <a:gd name="connsiteY5" fmla="*/ 1016 h 334124"/>
              <a:gd name="connsiteX6" fmla="*/ 728674 w 1156701"/>
              <a:gd name="connsiteY6" fmla="*/ 8216 h 334124"/>
              <a:gd name="connsiteX7" fmla="*/ 928334 w 1156701"/>
              <a:gd name="connsiteY7" fmla="*/ 60254 h 334124"/>
              <a:gd name="connsiteX8" fmla="*/ 1064291 w 1156701"/>
              <a:gd name="connsiteY8" fmla="*/ 170146 h 334124"/>
              <a:gd name="connsiteX9" fmla="*/ 1156701 w 1156701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4124 h 334124"/>
              <a:gd name="connsiteX1" fmla="*/ 20831 w 1157348"/>
              <a:gd name="connsiteY1" fmla="*/ 232818 h 334124"/>
              <a:gd name="connsiteX2" fmla="*/ 78188 w 1157348"/>
              <a:gd name="connsiteY2" fmla="*/ 150399 h 334124"/>
              <a:gd name="connsiteX3" fmla="*/ 215689 w 1157348"/>
              <a:gd name="connsiteY3" fmla="*/ 49158 h 334124"/>
              <a:gd name="connsiteX4" fmla="*/ 438262 w 1157348"/>
              <a:gd name="connsiteY4" fmla="*/ 6167 h 334124"/>
              <a:gd name="connsiteX5" fmla="*/ 610332 w 1157348"/>
              <a:gd name="connsiteY5" fmla="*/ 1016 h 334124"/>
              <a:gd name="connsiteX6" fmla="*/ 729321 w 1157348"/>
              <a:gd name="connsiteY6" fmla="*/ 8216 h 334124"/>
              <a:gd name="connsiteX7" fmla="*/ 928981 w 1157348"/>
              <a:gd name="connsiteY7" fmla="*/ 60254 h 334124"/>
              <a:gd name="connsiteX8" fmla="*/ 1064938 w 1157348"/>
              <a:gd name="connsiteY8" fmla="*/ 170146 h 334124"/>
              <a:gd name="connsiteX9" fmla="*/ 1157348 w 1157348"/>
              <a:gd name="connsiteY9" fmla="*/ 313698 h 334124"/>
              <a:gd name="connsiteX0" fmla="*/ 647 w 1157348"/>
              <a:gd name="connsiteY0" fmla="*/ 336468 h 336468"/>
              <a:gd name="connsiteX1" fmla="*/ 20831 w 1157348"/>
              <a:gd name="connsiteY1" fmla="*/ 235162 h 336468"/>
              <a:gd name="connsiteX2" fmla="*/ 78188 w 1157348"/>
              <a:gd name="connsiteY2" fmla="*/ 152743 h 336468"/>
              <a:gd name="connsiteX3" fmla="*/ 215689 w 1157348"/>
              <a:gd name="connsiteY3" fmla="*/ 51502 h 336468"/>
              <a:gd name="connsiteX4" fmla="*/ 610332 w 1157348"/>
              <a:gd name="connsiteY4" fmla="*/ 3360 h 336468"/>
              <a:gd name="connsiteX5" fmla="*/ 729321 w 1157348"/>
              <a:gd name="connsiteY5" fmla="*/ 10560 h 336468"/>
              <a:gd name="connsiteX6" fmla="*/ 928981 w 1157348"/>
              <a:gd name="connsiteY6" fmla="*/ 62598 h 336468"/>
              <a:gd name="connsiteX7" fmla="*/ 1064938 w 1157348"/>
              <a:gd name="connsiteY7" fmla="*/ 172490 h 336468"/>
              <a:gd name="connsiteX8" fmla="*/ 1157348 w 1157348"/>
              <a:gd name="connsiteY8" fmla="*/ 316042 h 336468"/>
              <a:gd name="connsiteX0" fmla="*/ 647 w 1157348"/>
              <a:gd name="connsiteY0" fmla="*/ 333205 h 333205"/>
              <a:gd name="connsiteX1" fmla="*/ 20831 w 1157348"/>
              <a:gd name="connsiteY1" fmla="*/ 231899 h 333205"/>
              <a:gd name="connsiteX2" fmla="*/ 78188 w 1157348"/>
              <a:gd name="connsiteY2" fmla="*/ 149480 h 333205"/>
              <a:gd name="connsiteX3" fmla="*/ 215689 w 1157348"/>
              <a:gd name="connsiteY3" fmla="*/ 48239 h 333205"/>
              <a:gd name="connsiteX4" fmla="*/ 610332 w 1157348"/>
              <a:gd name="connsiteY4" fmla="*/ 97 h 333205"/>
              <a:gd name="connsiteX5" fmla="*/ 928981 w 1157348"/>
              <a:gd name="connsiteY5" fmla="*/ 59335 h 333205"/>
              <a:gd name="connsiteX6" fmla="*/ 1064938 w 1157348"/>
              <a:gd name="connsiteY6" fmla="*/ 169227 h 333205"/>
              <a:gd name="connsiteX7" fmla="*/ 1157348 w 1157348"/>
              <a:gd name="connsiteY7" fmla="*/ 312779 h 333205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97 h 333297"/>
              <a:gd name="connsiteX1" fmla="*/ 24805 w 1161322"/>
              <a:gd name="connsiteY1" fmla="*/ 231991 h 333297"/>
              <a:gd name="connsiteX2" fmla="*/ 219663 w 1161322"/>
              <a:gd name="connsiteY2" fmla="*/ 48331 h 333297"/>
              <a:gd name="connsiteX3" fmla="*/ 614306 w 1161322"/>
              <a:gd name="connsiteY3" fmla="*/ 189 h 333297"/>
              <a:gd name="connsiteX4" fmla="*/ 932955 w 1161322"/>
              <a:gd name="connsiteY4" fmla="*/ 59427 h 333297"/>
              <a:gd name="connsiteX5" fmla="*/ 1068912 w 1161322"/>
              <a:gd name="connsiteY5" fmla="*/ 169319 h 333297"/>
              <a:gd name="connsiteX6" fmla="*/ 1161322 w 1161322"/>
              <a:gd name="connsiteY6" fmla="*/ 312871 h 333297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4621 w 1161322"/>
              <a:gd name="connsiteY0" fmla="*/ 333248 h 333248"/>
              <a:gd name="connsiteX1" fmla="*/ 24805 w 1161322"/>
              <a:gd name="connsiteY1" fmla="*/ 201036 h 333248"/>
              <a:gd name="connsiteX2" fmla="*/ 219663 w 1161322"/>
              <a:gd name="connsiteY2" fmla="*/ 48282 h 333248"/>
              <a:gd name="connsiteX3" fmla="*/ 614306 w 1161322"/>
              <a:gd name="connsiteY3" fmla="*/ 140 h 333248"/>
              <a:gd name="connsiteX4" fmla="*/ 932955 w 1161322"/>
              <a:gd name="connsiteY4" fmla="*/ 59378 h 333248"/>
              <a:gd name="connsiteX5" fmla="*/ 1068912 w 1161322"/>
              <a:gd name="connsiteY5" fmla="*/ 169270 h 333248"/>
              <a:gd name="connsiteX6" fmla="*/ 1161322 w 1161322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3248 h 333248"/>
              <a:gd name="connsiteX1" fmla="*/ 20898 w 1157415"/>
              <a:gd name="connsiteY1" fmla="*/ 201036 h 333248"/>
              <a:gd name="connsiteX2" fmla="*/ 215756 w 1157415"/>
              <a:gd name="connsiteY2" fmla="*/ 48282 h 333248"/>
              <a:gd name="connsiteX3" fmla="*/ 610399 w 1157415"/>
              <a:gd name="connsiteY3" fmla="*/ 140 h 333248"/>
              <a:gd name="connsiteX4" fmla="*/ 929048 w 1157415"/>
              <a:gd name="connsiteY4" fmla="*/ 59378 h 333248"/>
              <a:gd name="connsiteX5" fmla="*/ 1065005 w 1157415"/>
              <a:gd name="connsiteY5" fmla="*/ 169270 h 333248"/>
              <a:gd name="connsiteX6" fmla="*/ 1157415 w 1157415"/>
              <a:gd name="connsiteY6" fmla="*/ 312822 h 33324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29048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065005 w 1157415"/>
              <a:gd name="connsiteY5" fmla="*/ 171830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10678 w 1157415"/>
              <a:gd name="connsiteY6" fmla="*/ 175264 h 335808"/>
              <a:gd name="connsiteX7" fmla="*/ 1157415 w 1157415"/>
              <a:gd name="connsiteY7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4540 w 1157415"/>
              <a:gd name="connsiteY4" fmla="*/ 61938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5808 h 335808"/>
              <a:gd name="connsiteX1" fmla="*/ 20898 w 1157415"/>
              <a:gd name="connsiteY1" fmla="*/ 203596 h 335808"/>
              <a:gd name="connsiteX2" fmla="*/ 215756 w 1157415"/>
              <a:gd name="connsiteY2" fmla="*/ 50842 h 335808"/>
              <a:gd name="connsiteX3" fmla="*/ 578534 w 1157415"/>
              <a:gd name="connsiteY3" fmla="*/ 125 h 335808"/>
              <a:gd name="connsiteX4" fmla="*/ 957727 w 1157415"/>
              <a:gd name="connsiteY4" fmla="*/ 41333 h 335808"/>
              <a:gd name="connsiteX5" fmla="*/ 1100056 w 1157415"/>
              <a:gd name="connsiteY5" fmla="*/ 151225 h 335808"/>
              <a:gd name="connsiteX6" fmla="*/ 1157415 w 1157415"/>
              <a:gd name="connsiteY6" fmla="*/ 315382 h 335808"/>
              <a:gd name="connsiteX0" fmla="*/ 714 w 1157415"/>
              <a:gd name="connsiteY0" fmla="*/ 338947 h 338947"/>
              <a:gd name="connsiteX1" fmla="*/ 20898 w 1157415"/>
              <a:gd name="connsiteY1" fmla="*/ 206735 h 338947"/>
              <a:gd name="connsiteX2" fmla="*/ 206737 w 1157415"/>
              <a:gd name="connsiteY2" fmla="*/ 24074 h 338947"/>
              <a:gd name="connsiteX3" fmla="*/ 578534 w 1157415"/>
              <a:gd name="connsiteY3" fmla="*/ 3264 h 338947"/>
              <a:gd name="connsiteX4" fmla="*/ 957727 w 1157415"/>
              <a:gd name="connsiteY4" fmla="*/ 44472 h 338947"/>
              <a:gd name="connsiteX5" fmla="*/ 1100056 w 1157415"/>
              <a:gd name="connsiteY5" fmla="*/ 154364 h 338947"/>
              <a:gd name="connsiteX6" fmla="*/ 1157415 w 1157415"/>
              <a:gd name="connsiteY6" fmla="*/ 318521 h 338947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957727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5191 h 325191"/>
              <a:gd name="connsiteX1" fmla="*/ 20898 w 1157415"/>
              <a:gd name="connsiteY1" fmla="*/ 192979 h 325191"/>
              <a:gd name="connsiteX2" fmla="*/ 206737 w 1157415"/>
              <a:gd name="connsiteY2" fmla="*/ 10318 h 325191"/>
              <a:gd name="connsiteX3" fmla="*/ 578534 w 1157415"/>
              <a:gd name="connsiteY3" fmla="*/ 22738 h 325191"/>
              <a:gd name="connsiteX4" fmla="*/ 882570 w 1157415"/>
              <a:gd name="connsiteY4" fmla="*/ 30716 h 325191"/>
              <a:gd name="connsiteX5" fmla="*/ 1100056 w 1157415"/>
              <a:gd name="connsiteY5" fmla="*/ 140608 h 325191"/>
              <a:gd name="connsiteX6" fmla="*/ 1157415 w 1157415"/>
              <a:gd name="connsiteY6" fmla="*/ 304765 h 325191"/>
              <a:gd name="connsiteX0" fmla="*/ 714 w 1157415"/>
              <a:gd name="connsiteY0" fmla="*/ 322428 h 322428"/>
              <a:gd name="connsiteX1" fmla="*/ 20898 w 1157415"/>
              <a:gd name="connsiteY1" fmla="*/ 190216 h 322428"/>
              <a:gd name="connsiteX2" fmla="*/ 206737 w 1157415"/>
              <a:gd name="connsiteY2" fmla="*/ 7555 h 322428"/>
              <a:gd name="connsiteX3" fmla="*/ 578534 w 1157415"/>
              <a:gd name="connsiteY3" fmla="*/ 33267 h 322428"/>
              <a:gd name="connsiteX4" fmla="*/ 882570 w 1157415"/>
              <a:gd name="connsiteY4" fmla="*/ 27953 h 322428"/>
              <a:gd name="connsiteX5" fmla="*/ 1100056 w 1157415"/>
              <a:gd name="connsiteY5" fmla="*/ 137845 h 322428"/>
              <a:gd name="connsiteX6" fmla="*/ 1157415 w 1157415"/>
              <a:gd name="connsiteY6" fmla="*/ 302002 h 322428"/>
              <a:gd name="connsiteX0" fmla="*/ 714 w 1157415"/>
              <a:gd name="connsiteY0" fmla="*/ 324409 h 324409"/>
              <a:gd name="connsiteX1" fmla="*/ 20898 w 1157415"/>
              <a:gd name="connsiteY1" fmla="*/ 192197 h 324409"/>
              <a:gd name="connsiteX2" fmla="*/ 206737 w 1157415"/>
              <a:gd name="connsiteY2" fmla="*/ 9536 h 324409"/>
              <a:gd name="connsiteX3" fmla="*/ 578534 w 1157415"/>
              <a:gd name="connsiteY3" fmla="*/ 25279 h 324409"/>
              <a:gd name="connsiteX4" fmla="*/ 882570 w 1157415"/>
              <a:gd name="connsiteY4" fmla="*/ 29934 h 324409"/>
              <a:gd name="connsiteX5" fmla="*/ 1100056 w 1157415"/>
              <a:gd name="connsiteY5" fmla="*/ 139826 h 324409"/>
              <a:gd name="connsiteX6" fmla="*/ 1157415 w 1157415"/>
              <a:gd name="connsiteY6" fmla="*/ 303983 h 324409"/>
              <a:gd name="connsiteX0" fmla="*/ 714 w 1157415"/>
              <a:gd name="connsiteY0" fmla="*/ 314945 h 314945"/>
              <a:gd name="connsiteX1" fmla="*/ 20898 w 1157415"/>
              <a:gd name="connsiteY1" fmla="*/ 182733 h 314945"/>
              <a:gd name="connsiteX2" fmla="*/ 206737 w 1157415"/>
              <a:gd name="connsiteY2" fmla="*/ 72 h 314945"/>
              <a:gd name="connsiteX3" fmla="*/ 578534 w 1157415"/>
              <a:gd name="connsiteY3" fmla="*/ 15815 h 314945"/>
              <a:gd name="connsiteX4" fmla="*/ 882570 w 1157415"/>
              <a:gd name="connsiteY4" fmla="*/ 20470 h 314945"/>
              <a:gd name="connsiteX5" fmla="*/ 1100056 w 1157415"/>
              <a:gd name="connsiteY5" fmla="*/ 130362 h 314945"/>
              <a:gd name="connsiteX6" fmla="*/ 1157415 w 1157415"/>
              <a:gd name="connsiteY6" fmla="*/ 294519 h 314945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08240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100056 w 1157415"/>
              <a:gd name="connsiteY5" fmla="*/ 120321 h 304904"/>
              <a:gd name="connsiteX6" fmla="*/ 1157415 w 1157415"/>
              <a:gd name="connsiteY6" fmla="*/ 284478 h 304904"/>
              <a:gd name="connsiteX0" fmla="*/ 714 w 1157415"/>
              <a:gd name="connsiteY0" fmla="*/ 304904 h 304904"/>
              <a:gd name="connsiteX1" fmla="*/ 20898 w 1157415"/>
              <a:gd name="connsiteY1" fmla="*/ 172692 h 304904"/>
              <a:gd name="connsiteX2" fmla="*/ 274378 w 1157415"/>
              <a:gd name="connsiteY2" fmla="*/ 0 h 304904"/>
              <a:gd name="connsiteX3" fmla="*/ 578534 w 1157415"/>
              <a:gd name="connsiteY3" fmla="*/ 5774 h 304904"/>
              <a:gd name="connsiteX4" fmla="*/ 882570 w 1157415"/>
              <a:gd name="connsiteY4" fmla="*/ 10429 h 304904"/>
              <a:gd name="connsiteX5" fmla="*/ 1066987 w 1157415"/>
              <a:gd name="connsiteY5" fmla="*/ 95398 h 304904"/>
              <a:gd name="connsiteX6" fmla="*/ 1157415 w 1157415"/>
              <a:gd name="connsiteY6" fmla="*/ 284478 h 304904"/>
              <a:gd name="connsiteX0" fmla="*/ 99 w 1156800"/>
              <a:gd name="connsiteY0" fmla="*/ 311296 h 311296"/>
              <a:gd name="connsiteX1" fmla="*/ 80409 w 1156800"/>
              <a:gd name="connsiteY1" fmla="*/ 110963 h 311296"/>
              <a:gd name="connsiteX2" fmla="*/ 273763 w 1156800"/>
              <a:gd name="connsiteY2" fmla="*/ 6392 h 311296"/>
              <a:gd name="connsiteX3" fmla="*/ 577919 w 1156800"/>
              <a:gd name="connsiteY3" fmla="*/ 12166 h 311296"/>
              <a:gd name="connsiteX4" fmla="*/ 881955 w 1156800"/>
              <a:gd name="connsiteY4" fmla="*/ 16821 h 311296"/>
              <a:gd name="connsiteX5" fmla="*/ 1066372 w 1156800"/>
              <a:gd name="connsiteY5" fmla="*/ 101790 h 311296"/>
              <a:gd name="connsiteX6" fmla="*/ 1156800 w 1156800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87 w 1156888"/>
              <a:gd name="connsiteY0" fmla="*/ 311296 h 311296"/>
              <a:gd name="connsiteX1" fmla="*/ 80497 w 1156888"/>
              <a:gd name="connsiteY1" fmla="*/ 110963 h 311296"/>
              <a:gd name="connsiteX2" fmla="*/ 273851 w 1156888"/>
              <a:gd name="connsiteY2" fmla="*/ 6392 h 311296"/>
              <a:gd name="connsiteX3" fmla="*/ 578007 w 1156888"/>
              <a:gd name="connsiteY3" fmla="*/ 12166 h 311296"/>
              <a:gd name="connsiteX4" fmla="*/ 882043 w 1156888"/>
              <a:gd name="connsiteY4" fmla="*/ 16821 h 311296"/>
              <a:gd name="connsiteX5" fmla="*/ 1066460 w 1156888"/>
              <a:gd name="connsiteY5" fmla="*/ 101790 h 311296"/>
              <a:gd name="connsiteX6" fmla="*/ 1156888 w 1156888"/>
              <a:gd name="connsiteY6" fmla="*/ 290870 h 311296"/>
              <a:gd name="connsiteX0" fmla="*/ 117 w 1156818"/>
              <a:gd name="connsiteY0" fmla="*/ 311296 h 311296"/>
              <a:gd name="connsiteX1" fmla="*/ 80427 w 1156818"/>
              <a:gd name="connsiteY1" fmla="*/ 110963 h 311296"/>
              <a:gd name="connsiteX2" fmla="*/ 273781 w 1156818"/>
              <a:gd name="connsiteY2" fmla="*/ 6392 h 311296"/>
              <a:gd name="connsiteX3" fmla="*/ 577937 w 1156818"/>
              <a:gd name="connsiteY3" fmla="*/ 12166 h 311296"/>
              <a:gd name="connsiteX4" fmla="*/ 881973 w 1156818"/>
              <a:gd name="connsiteY4" fmla="*/ 16821 h 311296"/>
              <a:gd name="connsiteX5" fmla="*/ 1066390 w 1156818"/>
              <a:gd name="connsiteY5" fmla="*/ 101790 h 311296"/>
              <a:gd name="connsiteX6" fmla="*/ 1156818 w 1156818"/>
              <a:gd name="connsiteY6" fmla="*/ 290870 h 311296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21079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73781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5554 h 315554"/>
              <a:gd name="connsiteX1" fmla="*/ 80427 w 1156818"/>
              <a:gd name="connsiteY1" fmla="*/ 115221 h 315554"/>
              <a:gd name="connsiteX2" fmla="*/ 264762 w 1156818"/>
              <a:gd name="connsiteY2" fmla="*/ 10650 h 315554"/>
              <a:gd name="connsiteX3" fmla="*/ 576434 w 1156818"/>
              <a:gd name="connsiteY3" fmla="*/ 4793 h 315554"/>
              <a:gd name="connsiteX4" fmla="*/ 881973 w 1156818"/>
              <a:gd name="connsiteY4" fmla="*/ 12772 h 315554"/>
              <a:gd name="connsiteX5" fmla="*/ 1066390 w 1156818"/>
              <a:gd name="connsiteY5" fmla="*/ 106048 h 315554"/>
              <a:gd name="connsiteX6" fmla="*/ 1156818 w 1156818"/>
              <a:gd name="connsiteY6" fmla="*/ 295128 h 315554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9663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117 w 1156818"/>
              <a:gd name="connsiteY0" fmla="*/ 312445 h 312445"/>
              <a:gd name="connsiteX1" fmla="*/ 80427 w 1156818"/>
              <a:gd name="connsiteY1" fmla="*/ 112112 h 312445"/>
              <a:gd name="connsiteX2" fmla="*/ 264762 w 1156818"/>
              <a:gd name="connsiteY2" fmla="*/ 7541 h 312445"/>
              <a:gd name="connsiteX3" fmla="*/ 576434 w 1156818"/>
              <a:gd name="connsiteY3" fmla="*/ 1684 h 312445"/>
              <a:gd name="connsiteX4" fmla="*/ 881973 w 1156818"/>
              <a:gd name="connsiteY4" fmla="*/ 1355 h 312445"/>
              <a:gd name="connsiteX5" fmla="*/ 1066390 w 1156818"/>
              <a:gd name="connsiteY5" fmla="*/ 102939 h 312445"/>
              <a:gd name="connsiteX6" fmla="*/ 1156818 w 1156818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2445 h 312445"/>
              <a:gd name="connsiteX1" fmla="*/ 80310 w 1156701"/>
              <a:gd name="connsiteY1" fmla="*/ 112112 h 312445"/>
              <a:gd name="connsiteX2" fmla="*/ 264645 w 1156701"/>
              <a:gd name="connsiteY2" fmla="*/ 7541 h 312445"/>
              <a:gd name="connsiteX3" fmla="*/ 576317 w 1156701"/>
              <a:gd name="connsiteY3" fmla="*/ 1684 h 312445"/>
              <a:gd name="connsiteX4" fmla="*/ 881856 w 1156701"/>
              <a:gd name="connsiteY4" fmla="*/ 1355 h 312445"/>
              <a:gd name="connsiteX5" fmla="*/ 1066273 w 1156701"/>
              <a:gd name="connsiteY5" fmla="*/ 102939 h 312445"/>
              <a:gd name="connsiteX6" fmla="*/ 1156701 w 1156701"/>
              <a:gd name="connsiteY6" fmla="*/ 292019 h 312445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438 h 314438"/>
              <a:gd name="connsiteX1" fmla="*/ 78807 w 1156701"/>
              <a:gd name="connsiteY1" fmla="*/ 97490 h 314438"/>
              <a:gd name="connsiteX2" fmla="*/ 264645 w 1156701"/>
              <a:gd name="connsiteY2" fmla="*/ 9534 h 314438"/>
              <a:gd name="connsiteX3" fmla="*/ 576317 w 1156701"/>
              <a:gd name="connsiteY3" fmla="*/ 3677 h 314438"/>
              <a:gd name="connsiteX4" fmla="*/ 881856 w 1156701"/>
              <a:gd name="connsiteY4" fmla="*/ 3348 h 314438"/>
              <a:gd name="connsiteX5" fmla="*/ 1066273 w 1156701"/>
              <a:gd name="connsiteY5" fmla="*/ 104932 h 314438"/>
              <a:gd name="connsiteX6" fmla="*/ 1156701 w 1156701"/>
              <a:gd name="connsiteY6" fmla="*/ 294012 h 314438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4657 h 314657"/>
              <a:gd name="connsiteX1" fmla="*/ 128410 w 1156701"/>
              <a:gd name="connsiteY1" fmla="*/ 101032 h 314657"/>
              <a:gd name="connsiteX2" fmla="*/ 264645 w 1156701"/>
              <a:gd name="connsiteY2" fmla="*/ 9753 h 314657"/>
              <a:gd name="connsiteX3" fmla="*/ 576317 w 1156701"/>
              <a:gd name="connsiteY3" fmla="*/ 3896 h 314657"/>
              <a:gd name="connsiteX4" fmla="*/ 881856 w 1156701"/>
              <a:gd name="connsiteY4" fmla="*/ 3567 h 314657"/>
              <a:gd name="connsiteX5" fmla="*/ 1066273 w 1156701"/>
              <a:gd name="connsiteY5" fmla="*/ 105151 h 314657"/>
              <a:gd name="connsiteX6" fmla="*/ 1156701 w 1156701"/>
              <a:gd name="connsiteY6" fmla="*/ 294231 h 314657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3383 h 313383"/>
              <a:gd name="connsiteX1" fmla="*/ 96844 w 1156701"/>
              <a:gd name="connsiteY1" fmla="*/ 79820 h 313383"/>
              <a:gd name="connsiteX2" fmla="*/ 264645 w 1156701"/>
              <a:gd name="connsiteY2" fmla="*/ 8479 h 313383"/>
              <a:gd name="connsiteX3" fmla="*/ 576317 w 1156701"/>
              <a:gd name="connsiteY3" fmla="*/ 2622 h 313383"/>
              <a:gd name="connsiteX4" fmla="*/ 881856 w 1156701"/>
              <a:gd name="connsiteY4" fmla="*/ 2293 h 313383"/>
              <a:gd name="connsiteX5" fmla="*/ 1066273 w 1156701"/>
              <a:gd name="connsiteY5" fmla="*/ 103877 h 313383"/>
              <a:gd name="connsiteX6" fmla="*/ 1156701 w 1156701"/>
              <a:gd name="connsiteY6" fmla="*/ 292957 h 31338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6701"/>
              <a:gd name="connsiteY0" fmla="*/ 314113 h 314113"/>
              <a:gd name="connsiteX1" fmla="*/ 75800 w 1156701"/>
              <a:gd name="connsiteY1" fmla="*/ 92180 h 314113"/>
              <a:gd name="connsiteX2" fmla="*/ 264645 w 1156701"/>
              <a:gd name="connsiteY2" fmla="*/ 9209 h 314113"/>
              <a:gd name="connsiteX3" fmla="*/ 576317 w 1156701"/>
              <a:gd name="connsiteY3" fmla="*/ 3352 h 314113"/>
              <a:gd name="connsiteX4" fmla="*/ 881856 w 1156701"/>
              <a:gd name="connsiteY4" fmla="*/ 3023 h 314113"/>
              <a:gd name="connsiteX5" fmla="*/ 1066273 w 1156701"/>
              <a:gd name="connsiteY5" fmla="*/ 104607 h 314113"/>
              <a:gd name="connsiteX6" fmla="*/ 1156701 w 1156701"/>
              <a:gd name="connsiteY6" fmla="*/ 293687 h 314113"/>
              <a:gd name="connsiteX0" fmla="*/ 0 w 1153695"/>
              <a:gd name="connsiteY0" fmla="*/ 290852 h 293687"/>
              <a:gd name="connsiteX1" fmla="*/ 72794 w 1153695"/>
              <a:gd name="connsiteY1" fmla="*/ 92180 h 293687"/>
              <a:gd name="connsiteX2" fmla="*/ 261639 w 1153695"/>
              <a:gd name="connsiteY2" fmla="*/ 9209 h 293687"/>
              <a:gd name="connsiteX3" fmla="*/ 573311 w 1153695"/>
              <a:gd name="connsiteY3" fmla="*/ 3352 h 293687"/>
              <a:gd name="connsiteX4" fmla="*/ 878850 w 1153695"/>
              <a:gd name="connsiteY4" fmla="*/ 3023 h 293687"/>
              <a:gd name="connsiteX5" fmla="*/ 1063267 w 1153695"/>
              <a:gd name="connsiteY5" fmla="*/ 104607 h 293687"/>
              <a:gd name="connsiteX6" fmla="*/ 1153695 w 1153695"/>
              <a:gd name="connsiteY6" fmla="*/ 293687 h 293687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063267 w 1153695"/>
              <a:gd name="connsiteY5" fmla="*/ 104607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78850 w 1153695"/>
              <a:gd name="connsiteY4" fmla="*/ 3023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105355 w 1153695"/>
              <a:gd name="connsiteY5" fmla="*/ 100176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71042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5500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934967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53695"/>
              <a:gd name="connsiteY0" fmla="*/ 299160 h 299160"/>
              <a:gd name="connsiteX1" fmla="*/ 72794 w 1153695"/>
              <a:gd name="connsiteY1" fmla="*/ 92180 h 299160"/>
              <a:gd name="connsiteX2" fmla="*/ 261639 w 1153695"/>
              <a:gd name="connsiteY2" fmla="*/ 9209 h 299160"/>
              <a:gd name="connsiteX3" fmla="*/ 573311 w 1153695"/>
              <a:gd name="connsiteY3" fmla="*/ 3352 h 299160"/>
              <a:gd name="connsiteX4" fmla="*/ 849899 w 1153695"/>
              <a:gd name="connsiteY4" fmla="*/ 5238 h 299160"/>
              <a:gd name="connsiteX5" fmla="*/ 1093330 w 1153695"/>
              <a:gd name="connsiteY5" fmla="*/ 86884 h 299160"/>
              <a:gd name="connsiteX6" fmla="*/ 1153695 w 1153695"/>
              <a:gd name="connsiteY6" fmla="*/ 2936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160 h 299160"/>
              <a:gd name="connsiteX1" fmla="*/ 72794 w 1174962"/>
              <a:gd name="connsiteY1" fmla="*/ 92180 h 299160"/>
              <a:gd name="connsiteX2" fmla="*/ 261639 w 1174962"/>
              <a:gd name="connsiteY2" fmla="*/ 9209 h 299160"/>
              <a:gd name="connsiteX3" fmla="*/ 573311 w 1174962"/>
              <a:gd name="connsiteY3" fmla="*/ 3352 h 299160"/>
              <a:gd name="connsiteX4" fmla="*/ 849899 w 1174962"/>
              <a:gd name="connsiteY4" fmla="*/ 5238 h 299160"/>
              <a:gd name="connsiteX5" fmla="*/ 1093330 w 1174962"/>
              <a:gd name="connsiteY5" fmla="*/ 86884 h 299160"/>
              <a:gd name="connsiteX6" fmla="*/ 1174962 w 1174962"/>
              <a:gd name="connsiteY6" fmla="*/ 291487 h 299160"/>
              <a:gd name="connsiteX0" fmla="*/ 0 w 1174962"/>
              <a:gd name="connsiteY0" fmla="*/ 299303 h 299303"/>
              <a:gd name="connsiteX1" fmla="*/ 91023 w 1174962"/>
              <a:gd name="connsiteY1" fmla="*/ 94523 h 299303"/>
              <a:gd name="connsiteX2" fmla="*/ 261639 w 1174962"/>
              <a:gd name="connsiteY2" fmla="*/ 9352 h 299303"/>
              <a:gd name="connsiteX3" fmla="*/ 573311 w 1174962"/>
              <a:gd name="connsiteY3" fmla="*/ 3495 h 299303"/>
              <a:gd name="connsiteX4" fmla="*/ 849899 w 1174962"/>
              <a:gd name="connsiteY4" fmla="*/ 5381 h 299303"/>
              <a:gd name="connsiteX5" fmla="*/ 1093330 w 1174962"/>
              <a:gd name="connsiteY5" fmla="*/ 87027 h 299303"/>
              <a:gd name="connsiteX6" fmla="*/ 1174962 w 1174962"/>
              <a:gd name="connsiteY6" fmla="*/ 291630 h 299303"/>
              <a:gd name="connsiteX0" fmla="*/ 0 w 1159771"/>
              <a:gd name="connsiteY0" fmla="*/ 301503 h 301503"/>
              <a:gd name="connsiteX1" fmla="*/ 75832 w 1159771"/>
              <a:gd name="connsiteY1" fmla="*/ 94523 h 301503"/>
              <a:gd name="connsiteX2" fmla="*/ 246448 w 1159771"/>
              <a:gd name="connsiteY2" fmla="*/ 9352 h 301503"/>
              <a:gd name="connsiteX3" fmla="*/ 558120 w 1159771"/>
              <a:gd name="connsiteY3" fmla="*/ 3495 h 301503"/>
              <a:gd name="connsiteX4" fmla="*/ 834708 w 1159771"/>
              <a:gd name="connsiteY4" fmla="*/ 5381 h 301503"/>
              <a:gd name="connsiteX5" fmla="*/ 1078139 w 1159771"/>
              <a:gd name="connsiteY5" fmla="*/ 87027 h 301503"/>
              <a:gd name="connsiteX6" fmla="*/ 1159771 w 1159771"/>
              <a:gd name="connsiteY6" fmla="*/ 291630 h 301503"/>
              <a:gd name="connsiteX0" fmla="*/ 0 w 1159771"/>
              <a:gd name="connsiteY0" fmla="*/ 301080 h 301080"/>
              <a:gd name="connsiteX1" fmla="*/ 80389 w 1159771"/>
              <a:gd name="connsiteY1" fmla="*/ 87501 h 301080"/>
              <a:gd name="connsiteX2" fmla="*/ 246448 w 1159771"/>
              <a:gd name="connsiteY2" fmla="*/ 8929 h 301080"/>
              <a:gd name="connsiteX3" fmla="*/ 558120 w 1159771"/>
              <a:gd name="connsiteY3" fmla="*/ 3072 h 301080"/>
              <a:gd name="connsiteX4" fmla="*/ 834708 w 1159771"/>
              <a:gd name="connsiteY4" fmla="*/ 4958 h 301080"/>
              <a:gd name="connsiteX5" fmla="*/ 1078139 w 1159771"/>
              <a:gd name="connsiteY5" fmla="*/ 86604 h 301080"/>
              <a:gd name="connsiteX6" fmla="*/ 1159771 w 1159771"/>
              <a:gd name="connsiteY6" fmla="*/ 291207 h 301080"/>
              <a:gd name="connsiteX0" fmla="*/ 0 w 1159771"/>
              <a:gd name="connsiteY0" fmla="*/ 299121 h 299121"/>
              <a:gd name="connsiteX1" fmla="*/ 80389 w 1159771"/>
              <a:gd name="connsiteY1" fmla="*/ 85542 h 299121"/>
              <a:gd name="connsiteX2" fmla="*/ 258716 w 1159771"/>
              <a:gd name="connsiteY2" fmla="*/ 12215 h 299121"/>
              <a:gd name="connsiteX3" fmla="*/ 558120 w 1159771"/>
              <a:gd name="connsiteY3" fmla="*/ 1113 h 299121"/>
              <a:gd name="connsiteX4" fmla="*/ 834708 w 1159771"/>
              <a:gd name="connsiteY4" fmla="*/ 2999 h 299121"/>
              <a:gd name="connsiteX5" fmla="*/ 1078139 w 1159771"/>
              <a:gd name="connsiteY5" fmla="*/ 84645 h 299121"/>
              <a:gd name="connsiteX6" fmla="*/ 1159771 w 1159771"/>
              <a:gd name="connsiteY6" fmla="*/ 289248 h 299121"/>
              <a:gd name="connsiteX0" fmla="*/ 0 w 1159771"/>
              <a:gd name="connsiteY0" fmla="*/ 297160 h 297160"/>
              <a:gd name="connsiteX1" fmla="*/ 80389 w 1159771"/>
              <a:gd name="connsiteY1" fmla="*/ 83581 h 297160"/>
              <a:gd name="connsiteX2" fmla="*/ 258716 w 1159771"/>
              <a:gd name="connsiteY2" fmla="*/ 10254 h 297160"/>
              <a:gd name="connsiteX3" fmla="*/ 577204 w 1159771"/>
              <a:gd name="connsiteY3" fmla="*/ 1774 h 297160"/>
              <a:gd name="connsiteX4" fmla="*/ 834708 w 1159771"/>
              <a:gd name="connsiteY4" fmla="*/ 1038 h 297160"/>
              <a:gd name="connsiteX5" fmla="*/ 1078139 w 1159771"/>
              <a:gd name="connsiteY5" fmla="*/ 82684 h 297160"/>
              <a:gd name="connsiteX6" fmla="*/ 1159771 w 1159771"/>
              <a:gd name="connsiteY6" fmla="*/ 287287 h 297160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8716 w 1159771"/>
              <a:gd name="connsiteY2" fmla="*/ 9216 h 296122"/>
              <a:gd name="connsiteX3" fmla="*/ 577204 w 1159771"/>
              <a:gd name="connsiteY3" fmla="*/ 736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8716 w 1159771"/>
              <a:gd name="connsiteY2" fmla="*/ 9216 h 296122"/>
              <a:gd name="connsiteX3" fmla="*/ 577204 w 1159771"/>
              <a:gd name="connsiteY3" fmla="*/ 736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8716 w 1159771"/>
              <a:gd name="connsiteY2" fmla="*/ 9216 h 296122"/>
              <a:gd name="connsiteX3" fmla="*/ 577204 w 1159771"/>
              <a:gd name="connsiteY3" fmla="*/ 736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8716 w 1159771"/>
              <a:gd name="connsiteY2" fmla="*/ 9216 h 296122"/>
              <a:gd name="connsiteX3" fmla="*/ 577204 w 1159771"/>
              <a:gd name="connsiteY3" fmla="*/ 736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7353 w 1159771"/>
              <a:gd name="connsiteY2" fmla="*/ 13150 h 296122"/>
              <a:gd name="connsiteX3" fmla="*/ 577204 w 1159771"/>
              <a:gd name="connsiteY3" fmla="*/ 736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80389 w 1159771"/>
              <a:gd name="connsiteY1" fmla="*/ 82543 h 296122"/>
              <a:gd name="connsiteX2" fmla="*/ 257353 w 1159771"/>
              <a:gd name="connsiteY2" fmla="*/ 13150 h 296122"/>
              <a:gd name="connsiteX3" fmla="*/ 575841 w 1159771"/>
              <a:gd name="connsiteY3" fmla="*/ 3359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74936 w 1159771"/>
              <a:gd name="connsiteY1" fmla="*/ 81197 h 296122"/>
              <a:gd name="connsiteX2" fmla="*/ 257353 w 1159771"/>
              <a:gd name="connsiteY2" fmla="*/ 13150 h 296122"/>
              <a:gd name="connsiteX3" fmla="*/ 575841 w 1159771"/>
              <a:gd name="connsiteY3" fmla="*/ 3359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94020 w 1159771"/>
              <a:gd name="connsiteY1" fmla="*/ 83889 h 296122"/>
              <a:gd name="connsiteX2" fmla="*/ 257353 w 1159771"/>
              <a:gd name="connsiteY2" fmla="*/ 13150 h 296122"/>
              <a:gd name="connsiteX3" fmla="*/ 575841 w 1159771"/>
              <a:gd name="connsiteY3" fmla="*/ 3359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59771"/>
              <a:gd name="connsiteY0" fmla="*/ 296122 h 296122"/>
              <a:gd name="connsiteX1" fmla="*/ 94020 w 1159771"/>
              <a:gd name="connsiteY1" fmla="*/ 83889 h 296122"/>
              <a:gd name="connsiteX2" fmla="*/ 257353 w 1159771"/>
              <a:gd name="connsiteY2" fmla="*/ 13150 h 296122"/>
              <a:gd name="connsiteX3" fmla="*/ 575841 w 1159771"/>
              <a:gd name="connsiteY3" fmla="*/ 3359 h 296122"/>
              <a:gd name="connsiteX4" fmla="*/ 834708 w 1159771"/>
              <a:gd name="connsiteY4" fmla="*/ 0 h 296122"/>
              <a:gd name="connsiteX5" fmla="*/ 1078139 w 1159771"/>
              <a:gd name="connsiteY5" fmla="*/ 81646 h 296122"/>
              <a:gd name="connsiteX6" fmla="*/ 1159771 w 1159771"/>
              <a:gd name="connsiteY6" fmla="*/ 286249 h 296122"/>
              <a:gd name="connsiteX0" fmla="*/ 0 w 1163860"/>
              <a:gd name="connsiteY0" fmla="*/ 294776 h 294776"/>
              <a:gd name="connsiteX1" fmla="*/ 98109 w 1163860"/>
              <a:gd name="connsiteY1" fmla="*/ 83889 h 294776"/>
              <a:gd name="connsiteX2" fmla="*/ 261442 w 1163860"/>
              <a:gd name="connsiteY2" fmla="*/ 13150 h 294776"/>
              <a:gd name="connsiteX3" fmla="*/ 579930 w 1163860"/>
              <a:gd name="connsiteY3" fmla="*/ 3359 h 294776"/>
              <a:gd name="connsiteX4" fmla="*/ 838797 w 1163860"/>
              <a:gd name="connsiteY4" fmla="*/ 0 h 294776"/>
              <a:gd name="connsiteX5" fmla="*/ 1082228 w 1163860"/>
              <a:gd name="connsiteY5" fmla="*/ 81646 h 294776"/>
              <a:gd name="connsiteX6" fmla="*/ 1163860 w 1163860"/>
              <a:gd name="connsiteY6" fmla="*/ 286249 h 294776"/>
              <a:gd name="connsiteX0" fmla="*/ 0 w 1195212"/>
              <a:gd name="connsiteY0" fmla="*/ 294776 h 294776"/>
              <a:gd name="connsiteX1" fmla="*/ 98109 w 1195212"/>
              <a:gd name="connsiteY1" fmla="*/ 83889 h 294776"/>
              <a:gd name="connsiteX2" fmla="*/ 261442 w 1195212"/>
              <a:gd name="connsiteY2" fmla="*/ 13150 h 294776"/>
              <a:gd name="connsiteX3" fmla="*/ 579930 w 1195212"/>
              <a:gd name="connsiteY3" fmla="*/ 3359 h 294776"/>
              <a:gd name="connsiteX4" fmla="*/ 838797 w 1195212"/>
              <a:gd name="connsiteY4" fmla="*/ 0 h 294776"/>
              <a:gd name="connsiteX5" fmla="*/ 1082228 w 1195212"/>
              <a:gd name="connsiteY5" fmla="*/ 81646 h 294776"/>
              <a:gd name="connsiteX6" fmla="*/ 1195212 w 1195212"/>
              <a:gd name="connsiteY6" fmla="*/ 294325 h 294776"/>
              <a:gd name="connsiteX0" fmla="*/ 0 w 1195212"/>
              <a:gd name="connsiteY0" fmla="*/ 294776 h 294776"/>
              <a:gd name="connsiteX1" fmla="*/ 98109 w 1195212"/>
              <a:gd name="connsiteY1" fmla="*/ 83889 h 294776"/>
              <a:gd name="connsiteX2" fmla="*/ 261442 w 1195212"/>
              <a:gd name="connsiteY2" fmla="*/ 13150 h 294776"/>
              <a:gd name="connsiteX3" fmla="*/ 579930 w 1195212"/>
              <a:gd name="connsiteY3" fmla="*/ 3359 h 294776"/>
              <a:gd name="connsiteX4" fmla="*/ 838797 w 1195212"/>
              <a:gd name="connsiteY4" fmla="*/ 0 h 294776"/>
              <a:gd name="connsiteX5" fmla="*/ 1082228 w 1195212"/>
              <a:gd name="connsiteY5" fmla="*/ 81646 h 294776"/>
              <a:gd name="connsiteX6" fmla="*/ 1195212 w 1195212"/>
              <a:gd name="connsiteY6" fmla="*/ 294325 h 294776"/>
              <a:gd name="connsiteX0" fmla="*/ 0 w 1195212"/>
              <a:gd name="connsiteY0" fmla="*/ 294776 h 294776"/>
              <a:gd name="connsiteX1" fmla="*/ 98109 w 1195212"/>
              <a:gd name="connsiteY1" fmla="*/ 83889 h 294776"/>
              <a:gd name="connsiteX2" fmla="*/ 261442 w 1195212"/>
              <a:gd name="connsiteY2" fmla="*/ 13150 h 294776"/>
              <a:gd name="connsiteX3" fmla="*/ 579930 w 1195212"/>
              <a:gd name="connsiteY3" fmla="*/ 3359 h 294776"/>
              <a:gd name="connsiteX4" fmla="*/ 838797 w 1195212"/>
              <a:gd name="connsiteY4" fmla="*/ 0 h 294776"/>
              <a:gd name="connsiteX5" fmla="*/ 1082228 w 1195212"/>
              <a:gd name="connsiteY5" fmla="*/ 81646 h 294776"/>
              <a:gd name="connsiteX6" fmla="*/ 1195212 w 1195212"/>
              <a:gd name="connsiteY6" fmla="*/ 294325 h 29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212" h="294776">
                <a:moveTo>
                  <a:pt x="0" y="294776"/>
                </a:moveTo>
                <a:cubicBezTo>
                  <a:pt x="34568" y="115408"/>
                  <a:pt x="52025" y="139175"/>
                  <a:pt x="98109" y="83889"/>
                </a:cubicBezTo>
                <a:cubicBezTo>
                  <a:pt x="145674" y="48167"/>
                  <a:pt x="181139" y="26572"/>
                  <a:pt x="261442" y="13150"/>
                </a:cubicBezTo>
                <a:cubicBezTo>
                  <a:pt x="341746" y="-272"/>
                  <a:pt x="473767" y="6623"/>
                  <a:pt x="579930" y="3359"/>
                </a:cubicBezTo>
                <a:lnTo>
                  <a:pt x="838797" y="0"/>
                </a:lnTo>
                <a:cubicBezTo>
                  <a:pt x="895014" y="459"/>
                  <a:pt x="1040449" y="21377"/>
                  <a:pt x="1082228" y="81646"/>
                </a:cubicBezTo>
                <a:cubicBezTo>
                  <a:pt x="1131036" y="134964"/>
                  <a:pt x="1165335" y="218693"/>
                  <a:pt x="1195212" y="294325"/>
                </a:cubicBezTo>
              </a:path>
            </a:pathLst>
          </a:custGeom>
          <a:ln w="101600" cmpd="sng">
            <a:solidFill>
              <a:srgbClr val="008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       </a:t>
            </a:r>
          </a:p>
        </p:txBody>
      </p:sp>
      <p:sp>
        <p:nvSpPr>
          <p:cNvPr id="78" name="Ellipse 77"/>
          <p:cNvSpPr/>
          <p:nvPr/>
        </p:nvSpPr>
        <p:spPr bwMode="auto">
          <a:xfrm>
            <a:off x="1531463" y="2901252"/>
            <a:ext cx="647701" cy="576261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k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  <p:cxnSp>
        <p:nvCxnSpPr>
          <p:cNvPr id="79" name="Connecteur droit 78"/>
          <p:cNvCxnSpPr>
            <a:stCxn id="43" idx="5"/>
            <a:endCxn id="78" idx="2"/>
          </p:cNvCxnSpPr>
          <p:nvPr/>
        </p:nvCxnSpPr>
        <p:spPr>
          <a:xfrm>
            <a:off x="1062438" y="3050220"/>
            <a:ext cx="469025" cy="139163"/>
          </a:xfrm>
          <a:prstGeom prst="line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er 79"/>
          <p:cNvGrpSpPr/>
          <p:nvPr/>
        </p:nvGrpSpPr>
        <p:grpSpPr>
          <a:xfrm>
            <a:off x="7061425" y="2859350"/>
            <a:ext cx="1033514" cy="576261"/>
            <a:chOff x="7061425" y="3620517"/>
            <a:chExt cx="1033514" cy="576261"/>
          </a:xfrm>
          <a:solidFill>
            <a:srgbClr val="FFFFFF"/>
          </a:solidFill>
        </p:grpSpPr>
        <p:sp>
          <p:nvSpPr>
            <p:cNvPr id="81" name="Ellipse 80"/>
            <p:cNvSpPr/>
            <p:nvPr/>
          </p:nvSpPr>
          <p:spPr bwMode="auto">
            <a:xfrm>
              <a:off x="7061425" y="3620517"/>
              <a:ext cx="647701" cy="576261"/>
            </a:xfrm>
            <a:prstGeom prst="ellipse">
              <a:avLst/>
            </a:prstGeom>
            <a:grpFill/>
            <a:ln w="34925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cxnSp>
          <p:nvCxnSpPr>
            <p:cNvPr id="82" name="Connecteur droit 81"/>
            <p:cNvCxnSpPr>
              <a:stCxn id="81" idx="6"/>
              <a:endCxn id="45" idx="3"/>
            </p:cNvCxnSpPr>
            <p:nvPr/>
          </p:nvCxnSpPr>
          <p:spPr>
            <a:xfrm flipV="1">
              <a:off x="7709126" y="3794884"/>
              <a:ext cx="385813" cy="113764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89479" y="4098629"/>
            <a:ext cx="43900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>
                <a:solidFill>
                  <a:srgbClr val="008000"/>
                </a:solidFill>
              </a:rPr>
              <a:t>CPA</a:t>
            </a:r>
            <a:r>
              <a:rPr lang="fr-FR" sz="2200" dirty="0">
                <a:solidFill>
                  <a:srgbClr val="008000"/>
                </a:solidFill>
              </a:rPr>
              <a:t>:[(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</a:t>
            </a:r>
            <a:r>
              <a:rPr lang="fr-FR" sz="2200" dirty="0" smtClean="0">
                <a:solidFill>
                  <a:srgbClr val="008000"/>
                </a:solidFill>
              </a:rPr>
              <a:t>);…;(</a:t>
            </a:r>
            <a:r>
              <a:rPr lang="fr-FR" sz="2200" i="1" dirty="0" err="1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err="1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dirty="0" smtClean="0">
                <a:solidFill>
                  <a:srgbClr val="008000"/>
                </a:solidFill>
              </a:rPr>
              <a:t>)]</a:t>
            </a:r>
            <a:r>
              <a:rPr lang="fr-FR" sz="2200" dirty="0" smtClean="0"/>
              <a:t>+nogoods on </a:t>
            </a:r>
            <a:r>
              <a:rPr lang="fr-FR" sz="2200" i="1" dirty="0" err="1" smtClean="0"/>
              <a:t>x</a:t>
            </a:r>
            <a:r>
              <a:rPr lang="fr-FR" sz="2200" i="1" baseline="-25000" dirty="0" err="1" smtClean="0"/>
              <a:t>k</a:t>
            </a:r>
            <a:endParaRPr lang="fr-FR" sz="2200" i="1" baseline="-25000" dirty="0"/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4786984" y="4073229"/>
            <a:ext cx="42681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2200" i="1" dirty="0">
                <a:solidFill>
                  <a:srgbClr val="008000"/>
                </a:solidFill>
              </a:rPr>
              <a:t>CPA</a:t>
            </a:r>
            <a:r>
              <a:rPr lang="fr-FR" sz="2200" dirty="0">
                <a:solidFill>
                  <a:srgbClr val="008000"/>
                </a:solidFill>
              </a:rPr>
              <a:t>:[(</a:t>
            </a:r>
            <a:r>
              <a:rPr lang="fr-FR" sz="2200" i="1" dirty="0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1</a:t>
            </a:r>
            <a:r>
              <a:rPr lang="fr-FR" sz="2200" dirty="0" smtClean="0">
                <a:solidFill>
                  <a:srgbClr val="008000"/>
                </a:solidFill>
              </a:rPr>
              <a:t>);…;(</a:t>
            </a:r>
            <a:r>
              <a:rPr lang="fr-FR" sz="2200" i="1" dirty="0" err="1" smtClean="0">
                <a:solidFill>
                  <a:srgbClr val="008000"/>
                </a:solidFill>
              </a:rPr>
              <a:t>x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i="1" baseline="-25000" dirty="0" smtClean="0">
                <a:solidFill>
                  <a:srgbClr val="008000"/>
                </a:solidFill>
              </a:rPr>
              <a:t> </a:t>
            </a:r>
            <a:r>
              <a:rPr lang="fr-FR" sz="2200" i="1" dirty="0">
                <a:solidFill>
                  <a:srgbClr val="008000"/>
                </a:solidFill>
              </a:rPr>
              <a:t>,</a:t>
            </a:r>
            <a:r>
              <a:rPr lang="fr-FR" sz="2200" i="1" dirty="0" err="1" smtClean="0">
                <a:solidFill>
                  <a:srgbClr val="008000"/>
                </a:solidFill>
              </a:rPr>
              <a:t>v</a:t>
            </a:r>
            <a:r>
              <a:rPr lang="fr-FR" sz="2200" i="1" baseline="-25000" dirty="0" err="1" smtClean="0">
                <a:solidFill>
                  <a:srgbClr val="008000"/>
                </a:solidFill>
              </a:rPr>
              <a:t>j</a:t>
            </a:r>
            <a:r>
              <a:rPr lang="fr-FR" sz="2200" dirty="0" smtClean="0">
                <a:solidFill>
                  <a:srgbClr val="008000"/>
                </a:solidFill>
              </a:rPr>
              <a:t>)]</a:t>
            </a:r>
            <a:r>
              <a:rPr lang="fr-FR" sz="2200" dirty="0" smtClean="0">
                <a:solidFill>
                  <a:srgbClr val="0000FF"/>
                </a:solidFill>
              </a:rPr>
              <a:t>+nogoods on </a:t>
            </a:r>
            <a:r>
              <a:rPr lang="fr-FR" sz="2200" i="1" dirty="0" smtClean="0">
                <a:solidFill>
                  <a:srgbClr val="0000FF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00FF"/>
                </a:solidFill>
              </a:rPr>
              <a:t>i</a:t>
            </a:r>
            <a:endParaRPr lang="fr-FR" sz="2200" i="1" baseline="-25000" dirty="0">
              <a:solidFill>
                <a:srgbClr val="0000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6700" y="4699000"/>
            <a:ext cx="858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 err="1" smtClean="0">
                <a:solidFill>
                  <a:srgbClr val="000000"/>
                </a:solidFill>
              </a:rPr>
              <a:t>A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attaches nogoods justifying value removals from </a:t>
            </a:r>
            <a:r>
              <a:rPr lang="en-US" sz="2400" i="1" dirty="0">
                <a:solidFill>
                  <a:srgbClr val="000000"/>
                </a:solidFill>
              </a:rPr>
              <a:t>CSP</a:t>
            </a:r>
            <a:r>
              <a:rPr lang="en-US" sz="2400" i="1" dirty="0" smtClean="0">
                <a:solidFill>
                  <a:srgbClr val="000000"/>
                </a:solidFill>
              </a:rPr>
              <a:t>(j)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to the </a:t>
            </a:r>
            <a:r>
              <a:rPr lang="en-US" sz="2400" dirty="0" err="1">
                <a:solidFill>
                  <a:srgbClr val="000000"/>
                </a:solidFill>
              </a:rPr>
              <a:t>cpa</a:t>
            </a:r>
            <a:r>
              <a:rPr lang="en-US" sz="2400" dirty="0">
                <a:solidFill>
                  <a:srgbClr val="000000"/>
                </a:solidFill>
              </a:rPr>
              <a:t> message. 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err="1">
                <a:solidFill>
                  <a:srgbClr val="000000"/>
                </a:solidFill>
              </a:rPr>
              <a:t>A</a:t>
            </a:r>
            <a:r>
              <a:rPr lang="en-US" sz="2400" i="1" baseline="-25000" dirty="0" err="1">
                <a:solidFill>
                  <a:srgbClr val="000000"/>
                </a:solidFill>
              </a:rPr>
              <a:t>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attaches only removals relevant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i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		(i.e., variables </a:t>
            </a:r>
            <a:r>
              <a:rPr lang="en-US" sz="2400" dirty="0">
                <a:solidFill>
                  <a:srgbClr val="000000"/>
                </a:solidFill>
              </a:rPr>
              <a:t>in </a:t>
            </a:r>
            <a:r>
              <a:rPr lang="en-US" sz="2400" dirty="0" smtClean="0">
                <a:solidFill>
                  <a:srgbClr val="000000"/>
                </a:solidFill>
              </a:rPr>
              <a:t>{ </a:t>
            </a:r>
            <a:r>
              <a:rPr lang="en-US" sz="2400" i="1" dirty="0" smtClean="0">
                <a:solidFill>
                  <a:srgbClr val="000000"/>
                </a:solidFill>
              </a:rPr>
              <a:t>CSP(j) </a:t>
            </a:r>
            <a:r>
              <a:rPr lang="en-US" sz="2400" i="1" dirty="0">
                <a:solidFill>
                  <a:srgbClr val="000000"/>
                </a:solidFill>
              </a:rPr>
              <a:t>∩ CSP</a:t>
            </a:r>
            <a:r>
              <a:rPr lang="en-US" sz="2400" i="1" dirty="0" smtClean="0">
                <a:solidFill>
                  <a:srgbClr val="000000"/>
                </a:solidFill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</a:rPr>
              <a:t>i</a:t>
            </a:r>
            <a:r>
              <a:rPr lang="en-US" sz="2400" i="1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} </a:t>
            </a:r>
            <a:r>
              <a:rPr lang="en-US" sz="2400" dirty="0">
                <a:solidFill>
                  <a:srgbClr val="000000"/>
                </a:solidFill>
              </a:rPr>
              <a:t>\ </a:t>
            </a:r>
            <a:r>
              <a:rPr lang="en-US" sz="2400" dirty="0" smtClean="0">
                <a:solidFill>
                  <a:srgbClr val="008000"/>
                </a:solidFill>
              </a:rPr>
              <a:t>CPA</a:t>
            </a:r>
            <a:r>
              <a:rPr lang="en-US" sz="2400" dirty="0" smtClean="0">
                <a:solidFill>
                  <a:srgbClr val="000000"/>
                </a:solidFill>
              </a:rPr>
              <a:t> } )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" name="Grouper 5"/>
          <p:cNvGrpSpPr/>
          <p:nvPr/>
        </p:nvGrpSpPr>
        <p:grpSpPr>
          <a:xfrm>
            <a:off x="253265" y="2162306"/>
            <a:ext cx="1925164" cy="1312861"/>
            <a:chOff x="265281" y="2163116"/>
            <a:chExt cx="1925164" cy="1312861"/>
          </a:xfrm>
        </p:grpSpPr>
        <p:grpSp>
          <p:nvGrpSpPr>
            <p:cNvPr id="44" name="Grouper 43"/>
            <p:cNvGrpSpPr/>
            <p:nvPr/>
          </p:nvGrpSpPr>
          <p:grpSpPr>
            <a:xfrm>
              <a:off x="1073719" y="2163116"/>
              <a:ext cx="1116726" cy="576261"/>
              <a:chOff x="1062438" y="3256019"/>
              <a:chExt cx="1116726" cy="576261"/>
            </a:xfrm>
            <a:solidFill>
              <a:schemeClr val="bg1"/>
            </a:solidFill>
          </p:grpSpPr>
          <p:sp>
            <p:nvSpPr>
              <p:cNvPr id="65" name="Ellipse 64"/>
              <p:cNvSpPr/>
              <p:nvPr/>
            </p:nvSpPr>
            <p:spPr bwMode="auto">
              <a:xfrm>
                <a:off x="1531463" y="3256019"/>
                <a:ext cx="647701" cy="576261"/>
              </a:xfrm>
              <a:prstGeom prst="ellipse">
                <a:avLst/>
              </a:prstGeom>
              <a:grpFill/>
              <a:ln w="349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400" i="1" spc="-150" dirty="0" smtClean="0">
                    <a:solidFill>
                      <a:srgbClr val="000000"/>
                    </a:solidFill>
                  </a:rPr>
                  <a:t>x</a:t>
                </a:r>
                <a:r>
                  <a:rPr lang="fr-FR" sz="2400" i="1" spc="-150" baseline="-25000" dirty="0" smtClean="0">
                    <a:solidFill>
                      <a:srgbClr val="000000"/>
                    </a:solidFill>
                  </a:rPr>
                  <a:t>i</a:t>
                </a:r>
                <a:endParaRPr lang="fr-FR" sz="2400" i="1" spc="-15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6" name="Connecteur droit 65"/>
              <p:cNvCxnSpPr>
                <a:endCxn id="65" idx="2"/>
              </p:cNvCxnSpPr>
              <p:nvPr/>
            </p:nvCxnSpPr>
            <p:spPr>
              <a:xfrm flipV="1">
                <a:off x="1062438" y="3544150"/>
                <a:ext cx="469025" cy="202658"/>
              </a:xfrm>
              <a:prstGeom prst="line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r 66"/>
            <p:cNvGrpSpPr/>
            <p:nvPr/>
          </p:nvGrpSpPr>
          <p:grpSpPr>
            <a:xfrm>
              <a:off x="265281" y="2424164"/>
              <a:ext cx="350444" cy="901701"/>
              <a:chOff x="254000" y="3035300"/>
              <a:chExt cx="350444" cy="901701"/>
            </a:xfrm>
          </p:grpSpPr>
          <p:cxnSp>
            <p:nvCxnSpPr>
              <p:cNvPr id="71" name="Connecteur droit 70"/>
              <p:cNvCxnSpPr/>
              <p:nvPr/>
            </p:nvCxnSpPr>
            <p:spPr>
              <a:xfrm>
                <a:off x="254000" y="3035300"/>
                <a:ext cx="350444" cy="21704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V="1">
                <a:off x="279400" y="3659820"/>
                <a:ext cx="325044" cy="277181"/>
              </a:xfrm>
              <a:prstGeom prst="line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Ellipse 72"/>
            <p:cNvSpPr/>
            <p:nvPr/>
          </p:nvSpPr>
          <p:spPr bwMode="auto">
            <a:xfrm>
              <a:off x="1542744" y="2899716"/>
              <a:ext cx="647701" cy="576261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i="1" spc="-150" dirty="0" err="1" smtClean="0">
                  <a:solidFill>
                    <a:srgbClr val="000000"/>
                  </a:solidFill>
                </a:rPr>
                <a:t>x</a:t>
              </a:r>
              <a:r>
                <a:rPr lang="fr-FR" sz="2400" i="1" spc="-150" baseline="-25000" dirty="0" err="1">
                  <a:solidFill>
                    <a:srgbClr val="000000"/>
                  </a:solidFill>
                </a:rPr>
                <a:t>k</a:t>
              </a:r>
              <a:endParaRPr lang="fr-FR" sz="2400" i="1" spc="-15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4" name="Connecteur droit 73"/>
            <p:cNvCxnSpPr>
              <a:endCxn id="73" idx="2"/>
            </p:cNvCxnSpPr>
            <p:nvPr/>
          </p:nvCxnSpPr>
          <p:spPr>
            <a:xfrm>
              <a:off x="1073719" y="3048684"/>
              <a:ext cx="469025" cy="139163"/>
            </a:xfrm>
            <a:prstGeom prst="line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Ellipse 74"/>
          <p:cNvSpPr/>
          <p:nvPr/>
        </p:nvSpPr>
        <p:spPr bwMode="auto">
          <a:xfrm>
            <a:off x="511786" y="2560545"/>
            <a:ext cx="647700" cy="576261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spc="-150" dirty="0" err="1" smtClean="0">
                <a:solidFill>
                  <a:srgbClr val="000000"/>
                </a:solidFill>
              </a:rPr>
              <a:t>x</a:t>
            </a:r>
            <a:r>
              <a:rPr lang="fr-FR" sz="2400" i="1" spc="-150" baseline="-25000" dirty="0" err="1">
                <a:solidFill>
                  <a:srgbClr val="000000"/>
                </a:solidFill>
              </a:rPr>
              <a:t>j</a:t>
            </a:r>
            <a:endParaRPr lang="fr-FR" sz="2400" i="1" spc="-15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70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 animBg="1"/>
      <p:bldP spid="48" grpId="0" animBg="1"/>
      <p:bldP spid="7" grpId="0" animBg="1"/>
      <p:bldP spid="43" grpId="0" animBg="1"/>
      <p:bldP spid="45" grpId="0" animBg="1"/>
      <p:bldP spid="14" grpId="0"/>
      <p:bldP spid="50" grpId="0"/>
      <p:bldP spid="51" grpId="0"/>
      <p:bldP spid="69" grpId="0"/>
      <p:bldP spid="69" grpId="1"/>
      <p:bldP spid="68" grpId="0" animBg="1"/>
      <p:bldP spid="70" grpId="0" animBg="1"/>
      <p:bldP spid="78" grpId="0" animBg="1"/>
      <p:bldP spid="83" grpId="0"/>
      <p:bldP spid="84" grpId="0"/>
      <p:bldP spid="24" grpId="0"/>
      <p:bldP spid="75" grpId="0" animBg="1"/>
      <p:bldP spid="7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5875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</a:t>
            </a:r>
            <a:endParaRPr lang="fr-FR" sz="38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79110"/>
            <a:ext cx="8229600" cy="4747053"/>
          </a:xfrm>
        </p:spPr>
        <p:txBody>
          <a:bodyPr/>
          <a:lstStyle/>
          <a:p>
            <a:pPr eaLnBrk="1" hangingPunct="1"/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Algorithms: </a:t>
            </a:r>
            <a:endParaRPr lang="en-GB" sz="2800" dirty="0" smtClean="0">
              <a:solidFill>
                <a:srgbClr val="000000"/>
              </a:solidFill>
              <a:latin typeface="Calibri" charset="0"/>
            </a:endParaRP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AFC-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, 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ABT-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uac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, ABT-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dac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Brito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Meseguer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, 2008]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, </a:t>
            </a:r>
          </a:p>
          <a:p>
            <a:pPr lvl="1" eaLnBrk="1" hangingPunct="1"/>
            <a:r>
              <a:rPr lang="en-GB" sz="2400" dirty="0" smtClean="0">
                <a:latin typeface="Calibri" charset="0"/>
              </a:rPr>
              <a:t>MACA-del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GB" sz="2400" dirty="0" smtClean="0">
                <a:solidFill>
                  <a:srgbClr val="0000FF"/>
                </a:solidFill>
                <a:latin typeface="Calibri" charset="0"/>
              </a:rPr>
              <a:t>MACA-not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Uniform binary random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DisCSPs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lvl="1" eaLnBrk="1" hangingPunct="1"/>
            <a:r>
              <a:rPr lang="fr-FR" sz="2400" i="1" dirty="0">
                <a:solidFill>
                  <a:srgbClr val="000000"/>
                </a:solidFill>
              </a:rPr>
              <a:t>⟨n = 20, d = 10, p</a:t>
            </a:r>
            <a:r>
              <a:rPr lang="fr-FR" sz="2400" i="1" baseline="-25000" dirty="0">
                <a:solidFill>
                  <a:srgbClr val="000000"/>
                </a:solidFill>
              </a:rPr>
              <a:t>1</a:t>
            </a:r>
            <a:r>
              <a:rPr lang="fr-FR" sz="2400" i="1" dirty="0">
                <a:solidFill>
                  <a:srgbClr val="000000"/>
                </a:solidFill>
              </a:rPr>
              <a:t> = </a:t>
            </a:r>
            <a:r>
              <a:rPr lang="fr-FR" sz="2400" i="1" dirty="0" smtClean="0"/>
              <a:t>0.25</a:t>
            </a:r>
            <a:r>
              <a:rPr lang="fr-FR" sz="2400" i="1" dirty="0" smtClean="0">
                <a:solidFill>
                  <a:srgbClr val="000000"/>
                </a:solidFill>
              </a:rPr>
              <a:t>, </a:t>
            </a:r>
            <a:r>
              <a:rPr lang="fr-FR" sz="2400" i="1" dirty="0">
                <a:solidFill>
                  <a:srgbClr val="000000"/>
                </a:solidFill>
              </a:rPr>
              <a:t>p</a:t>
            </a:r>
            <a:r>
              <a:rPr lang="fr-FR" sz="2400" i="1" baseline="-25000" dirty="0">
                <a:solidFill>
                  <a:srgbClr val="000000"/>
                </a:solidFill>
              </a:rPr>
              <a:t>2</a:t>
            </a:r>
            <a:r>
              <a:rPr lang="fr-FR" sz="2400" i="1" dirty="0">
                <a:solidFill>
                  <a:srgbClr val="000000"/>
                </a:solidFill>
              </a:rPr>
              <a:t>⟩ </a:t>
            </a:r>
          </a:p>
          <a:p>
            <a:pPr lvl="1" eaLnBrk="1" hangingPunct="1"/>
            <a:r>
              <a:rPr lang="fr-FR" sz="2400" i="1" dirty="0">
                <a:solidFill>
                  <a:srgbClr val="000000"/>
                </a:solidFill>
              </a:rPr>
              <a:t>⟨n = 20, d = 10, p</a:t>
            </a:r>
            <a:r>
              <a:rPr lang="fr-FR" sz="2400" i="1" baseline="-25000" dirty="0">
                <a:solidFill>
                  <a:srgbClr val="000000"/>
                </a:solidFill>
              </a:rPr>
              <a:t>1</a:t>
            </a:r>
            <a:r>
              <a:rPr lang="fr-FR" sz="2400" i="1" dirty="0">
                <a:solidFill>
                  <a:srgbClr val="000000"/>
                </a:solidFill>
              </a:rPr>
              <a:t> = </a:t>
            </a:r>
            <a:r>
              <a:rPr lang="fr-FR" sz="2400" i="1" dirty="0" smtClean="0"/>
              <a:t>0.70</a:t>
            </a:r>
            <a:r>
              <a:rPr lang="fr-FR" sz="2400" i="1" dirty="0" smtClean="0">
                <a:solidFill>
                  <a:srgbClr val="000000"/>
                </a:solidFill>
              </a:rPr>
              <a:t>, </a:t>
            </a:r>
            <a:r>
              <a:rPr lang="fr-FR" sz="2400" i="1" dirty="0">
                <a:solidFill>
                  <a:srgbClr val="000000"/>
                </a:solidFill>
              </a:rPr>
              <a:t>p</a:t>
            </a:r>
            <a:r>
              <a:rPr lang="fr-FR" sz="2400" i="1" baseline="-25000" dirty="0">
                <a:solidFill>
                  <a:srgbClr val="000000"/>
                </a:solidFill>
              </a:rPr>
              <a:t>2</a:t>
            </a:r>
            <a:r>
              <a:rPr lang="fr-FR" sz="2400" i="1" dirty="0">
                <a:solidFill>
                  <a:srgbClr val="000000"/>
                </a:solidFill>
              </a:rPr>
              <a:t>⟩ 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The performance of the algorithms:  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computational effort (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</a:rPr>
              <a:t>#</a:t>
            </a:r>
            <a:r>
              <a:rPr lang="en-US" sz="2400" i="1" dirty="0" err="1">
                <a:solidFill>
                  <a:srgbClr val="000000"/>
                </a:solidFill>
                <a:latin typeface="Calibri" charset="0"/>
              </a:rPr>
              <a:t>ncccs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communication load (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</a:rPr>
              <a:t>#</a:t>
            </a:r>
            <a:r>
              <a:rPr lang="en-US" sz="2400" i="1" dirty="0" err="1">
                <a:solidFill>
                  <a:srgbClr val="000000"/>
                </a:solidFill>
                <a:latin typeface="Calibri" charset="0"/>
              </a:rPr>
              <a:t>msgs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marL="457200" lvl="1" indent="0" eaLnBrk="1" hangingPunct="1">
              <a:buNone/>
            </a:pPr>
            <a:endParaRPr lang="fr-FR" i="1" dirty="0" smtClean="0">
              <a:solidFill>
                <a:srgbClr val="000000"/>
              </a:solidFill>
            </a:endParaRPr>
          </a:p>
          <a:p>
            <a:pPr lvl="1" eaLnBrk="1" hangingPunct="1"/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2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sparse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688516"/>
              </p:ext>
            </p:extLst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msg</a:t>
                      </a:r>
                      <a:endParaRPr lang="en-GB" sz="2400" i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398" y="5053839"/>
            <a:ext cx="43259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Algorithms </a:t>
            </a:r>
            <a:r>
              <a:rPr lang="en-US" sz="1800" dirty="0">
                <a:solidFill>
                  <a:srgbClr val="000000"/>
                </a:solidFill>
              </a:rPr>
              <a:t>enforcing an amount of arc consistency are better than AFC-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MACA-del is the fastest one.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5246895"/>
            <a:ext cx="4317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MACA outperform ABT-</a:t>
            </a:r>
            <a:r>
              <a:rPr lang="en-US" sz="1800" dirty="0" err="1" smtClean="0">
                <a:solidFill>
                  <a:srgbClr val="000000"/>
                </a:solidFill>
              </a:rPr>
              <a:t>dac</a:t>
            </a:r>
            <a:r>
              <a:rPr lang="en-US" sz="1800" dirty="0" smtClean="0">
                <a:solidFill>
                  <a:srgbClr val="000000"/>
                </a:solidFill>
              </a:rPr>
              <a:t> and ABT-</a:t>
            </a:r>
            <a:r>
              <a:rPr lang="en-US" sz="1800" dirty="0" err="1" smtClean="0">
                <a:solidFill>
                  <a:srgbClr val="000000"/>
                </a:solidFill>
              </a:rPr>
              <a:t>uac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1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dense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394395"/>
              </p:ext>
            </p:extLst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0.70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24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#msg</a:t>
                      </a:r>
                      <a:endParaRPr lang="en-GB" sz="2400" i="1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5097637"/>
            <a:ext cx="4303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Asynchronous </a:t>
            </a:r>
            <a:r>
              <a:rPr lang="en-US" sz="1800" dirty="0">
                <a:solidFill>
                  <a:srgbClr val="000000"/>
                </a:solidFill>
              </a:rPr>
              <a:t>algorithms are less efficient than </a:t>
            </a:r>
            <a:r>
              <a:rPr lang="en-US" sz="1800" dirty="0" err="1">
                <a:solidFill>
                  <a:srgbClr val="000000"/>
                </a:solidFill>
              </a:rPr>
              <a:t>synchrnous</a:t>
            </a:r>
            <a:r>
              <a:rPr lang="en-US" sz="1800" dirty="0">
                <a:solidFill>
                  <a:srgbClr val="000000"/>
                </a:solidFill>
              </a:rPr>
              <a:t> ones.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AFC-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is the fastest </a:t>
            </a:r>
            <a:r>
              <a:rPr lang="en-US" sz="1800" dirty="0" smtClean="0">
                <a:solidFill>
                  <a:srgbClr val="000000"/>
                </a:solidFill>
              </a:rPr>
              <a:t>algorithm.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504615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Asynchronous </a:t>
            </a:r>
            <a:r>
              <a:rPr lang="en-US" sz="1800" dirty="0">
                <a:solidFill>
                  <a:srgbClr val="000000"/>
                </a:solidFill>
              </a:rPr>
              <a:t>algorithms require a large number of messages.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MACA-del does not improve on AFC-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MACA-not </a:t>
            </a:r>
            <a:r>
              <a:rPr lang="en-US" sz="1800" dirty="0" smtClean="0">
                <a:solidFill>
                  <a:srgbClr val="000000"/>
                </a:solidFill>
              </a:rPr>
              <a:t>is better than MACA-del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5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 Summary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2102293"/>
            <a:ext cx="8229600" cy="402387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Synchronous: MAC is better than FC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communication </a:t>
            </a:r>
            <a:r>
              <a:rPr lang="en-US" sz="2400" dirty="0" smtClean="0">
                <a:solidFill>
                  <a:srgbClr val="000000"/>
                </a:solidFill>
              </a:rPr>
              <a:t>load: all problems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computational effort: sparse </a:t>
            </a:r>
            <a:r>
              <a:rPr lang="en-US" sz="2400" dirty="0">
                <a:solidFill>
                  <a:srgbClr val="000000"/>
                </a:solidFill>
              </a:rPr>
              <a:t>network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</a:rPr>
              <a:t>MAC in synchronous algorithms </a:t>
            </a:r>
            <a:r>
              <a:rPr lang="en-US" sz="2800" dirty="0" smtClean="0">
                <a:solidFill>
                  <a:srgbClr val="000000"/>
                </a:solidFill>
              </a:rPr>
              <a:t>is better </a:t>
            </a:r>
            <a:r>
              <a:rPr lang="en-US" sz="2800" dirty="0">
                <a:solidFill>
                  <a:srgbClr val="000000"/>
                </a:solidFill>
              </a:rPr>
              <a:t>than MAC in asynchronous </a:t>
            </a:r>
            <a:r>
              <a:rPr lang="en-US" sz="2800" dirty="0" smtClean="0">
                <a:solidFill>
                  <a:srgbClr val="000000"/>
                </a:solidFill>
              </a:rPr>
              <a:t>ones.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Background: CSP 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/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FF"/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perspectives</a:t>
            </a:r>
          </a:p>
        </p:txBody>
      </p:sp>
      <p:sp>
        <p:nvSpPr>
          <p:cNvPr id="58372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457200" y="1397000"/>
            <a:ext cx="8229600" cy="47291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In ABT the order of the agents is </a:t>
            </a:r>
            <a:r>
              <a:rPr lang="en-GB" sz="2800" b="1" i="1" dirty="0">
                <a:latin typeface="Calibri" charset="0"/>
              </a:rPr>
              <a:t>static</a:t>
            </a:r>
            <a:endParaRPr lang="en-GB" sz="2400" b="1" i="1" dirty="0">
              <a:latin typeface="Calibri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GB" sz="2400" dirty="0">
                <a:solidFill>
                  <a:srgbClr val="FF0000"/>
                </a:solidFill>
                <a:latin typeface="Calibri" charset="0"/>
              </a:rPr>
              <a:t> …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Whereas dynamic reordering of variables is essential in centralized CSP solving</a:t>
            </a:r>
            <a:endParaRPr lang="en-GB" sz="28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Existing poly-space techniques for dynamic ordering in ABT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ABT_DO-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and ABT_DO-Retro </a:t>
            </a:r>
            <a:r>
              <a:rPr lang="en-GB" sz="2400" dirty="0">
                <a:solidFill>
                  <a:srgbClr val="00007F"/>
                </a:solidFill>
                <a:latin typeface="Calibri" charset="0"/>
              </a:rPr>
              <a:t>[R. </a:t>
            </a:r>
            <a:r>
              <a:rPr lang="en-GB" sz="2400" dirty="0" err="1">
                <a:solidFill>
                  <a:srgbClr val="00007F"/>
                </a:solidFill>
                <a:latin typeface="Calibri" charset="0"/>
              </a:rPr>
              <a:t>Zivan</a:t>
            </a:r>
            <a:r>
              <a:rPr lang="en-GB" sz="2400" dirty="0">
                <a:solidFill>
                  <a:srgbClr val="00007F"/>
                </a:solidFill>
                <a:latin typeface="Calibri" charset="0"/>
              </a:rPr>
              <a:t>, M. </a:t>
            </a:r>
            <a:r>
              <a:rPr lang="en-GB" sz="2400" dirty="0" err="1">
                <a:solidFill>
                  <a:srgbClr val="00007F"/>
                </a:solidFill>
                <a:latin typeface="Calibri" charset="0"/>
              </a:rPr>
              <a:t>Zazone</a:t>
            </a:r>
            <a:r>
              <a:rPr lang="en-GB" sz="2400" dirty="0">
                <a:solidFill>
                  <a:srgbClr val="00007F"/>
                </a:solidFill>
                <a:latin typeface="Calibri" charset="0"/>
              </a:rPr>
              <a:t>, and </a:t>
            </a:r>
            <a:r>
              <a:rPr lang="en-GB" sz="2400" dirty="0" err="1">
                <a:solidFill>
                  <a:srgbClr val="00007F"/>
                </a:solidFill>
                <a:latin typeface="Calibri" charset="0"/>
              </a:rPr>
              <a:t>A.Meisels</a:t>
            </a:r>
            <a:r>
              <a:rPr lang="en-GB" sz="2400" dirty="0">
                <a:solidFill>
                  <a:srgbClr val="00007F"/>
                </a:solidFill>
                <a:latin typeface="Calibri" charset="0"/>
              </a:rPr>
              <a:t>, 2009]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But they allow only limited reordering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1" dirty="0" smtClean="0">
                <a:solidFill>
                  <a:schemeClr val="tx1">
                    <a:lumMod val="75000"/>
                  </a:schemeClr>
                </a:solidFill>
              </a:rPr>
              <a:t>Dynamic </a:t>
            </a:r>
            <a:r>
              <a:rPr lang="en-US" sz="3400" i="1" dirty="0" smtClean="0">
                <a:solidFill>
                  <a:schemeClr val="tx1">
                    <a:lumMod val="75000"/>
                  </a:schemeClr>
                </a:solidFill>
              </a:rPr>
              <a:t>Ordering </a:t>
            </a:r>
            <a:r>
              <a:rPr lang="en-US" sz="3400" i="1" dirty="0" smtClean="0">
                <a:solidFill>
                  <a:schemeClr val="tx1">
                    <a:lumMod val="75000"/>
                  </a:schemeClr>
                </a:solidFill>
              </a:rPr>
              <a:t>Algorithms</a:t>
            </a:r>
            <a:endParaRPr lang="en-US" sz="34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2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5874"/>
            <a:ext cx="8686800" cy="126689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Agile Asynchronous Backtracking</a:t>
            </a:r>
            <a:br>
              <a:rPr lang="en-US" sz="36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6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Agile-ABT </a:t>
            </a:r>
            <a:endParaRPr lang="en-US" sz="2400" i="1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9088" y="15113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Asynchronous dynamic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ordering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algorithm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order of agents appearing before the agent receiving a backtrack message can be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changed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Agile-ABT ensures a polynomial space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complexity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latin typeface="Calibri" charset="0"/>
              </a:rPr>
              <a:t>Termination Values: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sym typeface="Wingdings" charset="0"/>
              </a:rPr>
              <a:t>timestamp + reordering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sym typeface="Wingdings" charset="0"/>
              </a:rPr>
              <a:t>heuristic</a:t>
            </a:r>
            <a:endParaRPr lang="en-GB" sz="2800" dirty="0" smtClean="0">
              <a:solidFill>
                <a:srgbClr val="000000"/>
              </a:solidFill>
              <a:latin typeface="Calibri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rgbClr val="0000FF"/>
                </a:solidFill>
                <a:latin typeface="Calibri" charset="0"/>
              </a:rPr>
              <a:t>Backtracking target: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minimizing </a:t>
            </a:r>
            <a:r>
              <a:rPr lang="en-GB" sz="2400" dirty="0">
                <a:solidFill>
                  <a:srgbClr val="000000"/>
                </a:solidFill>
              </a:rPr>
              <a:t>the termination value</a:t>
            </a:r>
            <a:endParaRPr lang="en-GB" sz="28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5875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8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Concept of </a:t>
            </a:r>
            <a:r>
              <a:rPr lang="fr-FR" sz="38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termination</a:t>
            </a:r>
            <a:r>
              <a:rPr lang="fr-FR" sz="38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value (TV)</a:t>
            </a:r>
            <a:endParaRPr lang="fr-FR" sz="2800" i="1" dirty="0">
              <a:solidFill>
                <a:schemeClr val="tx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2600" y="3582988"/>
            <a:ext cx="8229600" cy="265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Termination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value: 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timestamp exchanged among agents to compare orders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Order changed so that the termination value always decreases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alibri" charset="0"/>
                <a:sym typeface="Wingdings" charset="0"/>
              </a:rPr>
              <a:t> </a:t>
            </a:r>
            <a:r>
              <a:rPr lang="en-GB" sz="2400" dirty="0">
                <a:solidFill>
                  <a:srgbClr val="0000FF"/>
                </a:solidFill>
                <a:latin typeface="Calibri" charset="0"/>
              </a:rPr>
              <a:t>Termination </a:t>
            </a:r>
            <a:r>
              <a:rPr lang="en-GB" sz="2400" dirty="0" smtClean="0">
                <a:solidFill>
                  <a:srgbClr val="0000FF"/>
                </a:solidFill>
                <a:latin typeface="Calibri" charset="0"/>
              </a:rPr>
              <a:t>value = </a:t>
            </a:r>
            <a:r>
              <a:rPr lang="en-GB" sz="2400" dirty="0" smtClean="0">
                <a:solidFill>
                  <a:srgbClr val="0000FF"/>
                </a:solidFill>
                <a:latin typeface="Calibri" charset="0"/>
                <a:sym typeface="Wingdings" charset="0"/>
              </a:rPr>
              <a:t>timestamp + reordering heuristic </a:t>
            </a:r>
            <a:endParaRPr lang="en-GB" sz="2400" dirty="0">
              <a:solidFill>
                <a:srgbClr val="0000FF"/>
              </a:solidFill>
              <a:latin typeface="Calibri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865188" y="2093913"/>
          <a:ext cx="7032625" cy="51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584"/>
                <a:gridCol w="832991"/>
                <a:gridCol w="696434"/>
                <a:gridCol w="1308093"/>
                <a:gridCol w="808523"/>
              </a:tblGrid>
              <a:tr h="51911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baseline="0" noProof="0" dirty="0" smtClean="0">
                          <a:solidFill>
                            <a:srgbClr val="000000"/>
                          </a:solidFill>
                        </a:rPr>
                        <a:t>Termination value</a:t>
                      </a:r>
                      <a:r>
                        <a:rPr lang="en-GB" sz="2400" i="1" noProof="0" dirty="0" smtClean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en-GB" sz="2400" i="1" noProof="0" dirty="0" err="1" smtClean="0">
                          <a:solidFill>
                            <a:srgbClr val="0000FF"/>
                          </a:solidFill>
                        </a:rPr>
                        <a:t>TV</a:t>
                      </a:r>
                      <a:r>
                        <a:rPr lang="en-GB" sz="2400" i="1" baseline="-25000" noProof="0" dirty="0" err="1" smtClean="0">
                          <a:solidFill>
                            <a:srgbClr val="0000FF"/>
                          </a:solidFill>
                        </a:rPr>
                        <a:t>i</a:t>
                      </a:r>
                      <a:endParaRPr lang="en-GB" sz="2400" i="1" baseline="-250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i="1" baseline="0" noProof="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GB" sz="2800" i="1" baseline="-25000" noProof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800" i="1" baseline="-250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i="1" baseline="0" noProof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GB" sz="2800" i="1" baseline="-25000" noProof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sz="2800" i="1" baseline="-25000" noProof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i="1" noProof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GB" sz="2800" i="1" noProof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i="1" baseline="0" noProof="0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GB" sz="2800" i="1" baseline="-25000" noProof="0" dirty="0" err="1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GB" sz="2800" i="1" baseline="-250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65188" y="1516063"/>
          <a:ext cx="7032625" cy="51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584"/>
                <a:gridCol w="832991"/>
                <a:gridCol w="696434"/>
                <a:gridCol w="1308093"/>
                <a:gridCol w="808523"/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en-US" sz="2400" i="1" noProof="0" dirty="0" smtClean="0">
                          <a:solidFill>
                            <a:srgbClr val="000000"/>
                          </a:solidFill>
                        </a:rPr>
                        <a:t>order: </a:t>
                      </a:r>
                      <a:r>
                        <a:rPr lang="en-US" sz="2400" i="1" noProof="0" dirty="0" err="1" smtClean="0">
                          <a:solidFill>
                            <a:srgbClr val="0000FF"/>
                          </a:solidFill>
                        </a:rPr>
                        <a:t>o</a:t>
                      </a:r>
                      <a:r>
                        <a:rPr lang="en-US" sz="2400" i="1" baseline="-25000" noProof="0" dirty="0" err="1" smtClean="0">
                          <a:solidFill>
                            <a:srgbClr val="0000FF"/>
                          </a:solidFill>
                        </a:rPr>
                        <a:t>i</a:t>
                      </a:r>
                      <a:endParaRPr lang="en-US" sz="2400" i="1" baseline="-250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fr-FR" sz="2800" i="1" baseline="-250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fr-FR" sz="2800" i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fr-FR" sz="2800" i="1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fr-FR" sz="2800" i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fr-FR" sz="2800" i="1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fr-FR" sz="2800" i="1" baseline="-25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fr-FR" sz="2800" i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 marT="45659" marB="46738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8663" y="2798763"/>
            <a:ext cx="7483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2800" i="1"/>
              <a:t>Termination value</a:t>
            </a:r>
            <a:r>
              <a:rPr lang="en-GB" sz="2800">
                <a:solidFill>
                  <a:srgbClr val="000000"/>
                </a:solidFill>
              </a:rPr>
              <a:t>: a tuple of domain sizes.</a:t>
            </a:r>
            <a:endParaRPr lang="en-GB" sz="28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06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5875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</a:t>
            </a:r>
            <a:endParaRPr lang="fr-FR" sz="38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07780"/>
            <a:ext cx="8229600" cy="4852129"/>
          </a:xfrm>
        </p:spPr>
        <p:txBody>
          <a:bodyPr/>
          <a:lstStyle/>
          <a:p>
            <a:pPr eaLnBrk="1" hangingPunct="1"/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Algorithms: </a:t>
            </a:r>
            <a:endParaRPr lang="en-GB" sz="2400" dirty="0" smtClean="0">
              <a:solidFill>
                <a:srgbClr val="000000"/>
              </a:solidFill>
              <a:latin typeface="Calibri" charset="0"/>
            </a:endParaRP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ABT</a:t>
            </a: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ABT_DO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GB" sz="2400" dirty="0" err="1" smtClean="0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Zivan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</a:rPr>
              <a:t>Meisels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2006] </a:t>
            </a:r>
          </a:p>
          <a:p>
            <a:pPr lvl="1" eaLnBrk="1" hangingPunct="1"/>
            <a:r>
              <a:rPr lang="en-GB" sz="2400" dirty="0" smtClean="0">
                <a:solidFill>
                  <a:srgbClr val="FF0000"/>
                </a:solidFill>
                <a:latin typeface="Calibri" charset="0"/>
              </a:rPr>
              <a:t>ABT_DO</a:t>
            </a:r>
            <a:r>
              <a:rPr lang="en-GB" sz="2400" dirty="0">
                <a:solidFill>
                  <a:srgbClr val="FF0000"/>
                </a:solidFill>
                <a:latin typeface="Calibri" charset="0"/>
              </a:rPr>
              <a:t>-Retro-</a:t>
            </a:r>
            <a:r>
              <a:rPr lang="en-GB" sz="2400" dirty="0" err="1">
                <a:solidFill>
                  <a:srgbClr val="FF0000"/>
                </a:solidFill>
                <a:latin typeface="Calibri" charset="0"/>
              </a:rPr>
              <a:t>MinDom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nl-NL" sz="2400" dirty="0" err="1">
                <a:solidFill>
                  <a:srgbClr val="000000"/>
                </a:solidFill>
                <a:latin typeface="Calibri" charset="0"/>
              </a:rPr>
              <a:t>Zivan</a:t>
            </a:r>
            <a:r>
              <a:rPr lang="nl-NL" sz="2400" dirty="0">
                <a:solidFill>
                  <a:srgbClr val="000000"/>
                </a:solidFill>
                <a:latin typeface="Calibri" charset="0"/>
              </a:rPr>
              <a:t> et al., 2009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] 		(</a:t>
            </a:r>
            <a:r>
              <a:rPr lang="en-GB" sz="2400" dirty="0" smtClean="0">
                <a:solidFill>
                  <a:srgbClr val="008000"/>
                </a:solidFill>
                <a:latin typeface="Calibri" charset="0"/>
              </a:rPr>
              <a:t>Corrigendum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, [Mechqrane et al. 2012])</a:t>
            </a:r>
          </a:p>
          <a:p>
            <a:pPr lvl="1" eaLnBrk="1" hangingPunct="1"/>
            <a:r>
              <a:rPr lang="en-GB" sz="2400" dirty="0" smtClean="0">
                <a:latin typeface="Calibri" charset="0"/>
              </a:rPr>
              <a:t>Agile</a:t>
            </a:r>
            <a:r>
              <a:rPr lang="en-GB" sz="2400" dirty="0">
                <a:latin typeface="Calibri" charset="0"/>
              </a:rPr>
              <a:t>-</a:t>
            </a:r>
            <a:r>
              <a:rPr lang="en-GB" sz="2400" dirty="0" smtClean="0">
                <a:latin typeface="Calibri" charset="0"/>
              </a:rPr>
              <a:t>ABT</a:t>
            </a:r>
            <a:endParaRPr lang="en-GB" sz="2400" dirty="0">
              <a:latin typeface="Calibri" charset="0"/>
            </a:endParaRPr>
          </a:p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Uniform binary random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DisCSPs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Distributed sensor-target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</a:rPr>
              <a:t>problems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performance of the algorithms: 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lvl="1" eaLnBrk="1" hangingPunct="1"/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computational 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effort (</a:t>
            </a:r>
            <a:r>
              <a:rPr lang="en-GB" sz="2400" i="1" dirty="0">
                <a:solidFill>
                  <a:srgbClr val="0000FF"/>
                </a:solidFill>
                <a:latin typeface="Calibri" charset="0"/>
              </a:rPr>
              <a:t>#</a:t>
            </a:r>
            <a:r>
              <a:rPr lang="en-GB" sz="2400" i="1" dirty="0" err="1">
                <a:solidFill>
                  <a:srgbClr val="0000FF"/>
                </a:solidFill>
                <a:latin typeface="Calibri" charset="0"/>
              </a:rPr>
              <a:t>gncccs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communication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load </a:t>
            </a:r>
            <a:r>
              <a:rPr lang="en-GB" sz="24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  <a:latin typeface="Calibri" charset="0"/>
              </a:rPr>
              <a:t>#</a:t>
            </a:r>
            <a:r>
              <a:rPr lang="en-GB" sz="2400" i="1" dirty="0" err="1">
                <a:solidFill>
                  <a:srgbClr val="000000"/>
                </a:solidFill>
                <a:latin typeface="Calibri" charset="0"/>
              </a:rPr>
              <a:t>msgs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GB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 i="1">
                <a:solidFill>
                  <a:srgbClr val="0000BF"/>
                </a:solidFill>
                <a:latin typeface="Calibri" charset="0"/>
              </a:rPr>
              <a:t>Applications of Centralized CSP </a:t>
            </a:r>
            <a:endParaRPr lang="fr-FR" sz="380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572000" y="4141788"/>
            <a:ext cx="184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endParaRPr lang="fr-FR" smtClean="0"/>
          </a:p>
        </p:txBody>
      </p:sp>
      <p:sp>
        <p:nvSpPr>
          <p:cNvPr id="21507" name="Espace réservé du contenu 2"/>
          <p:cNvSpPr txBox="1">
            <a:spLocks/>
          </p:cNvSpPr>
          <p:nvPr/>
        </p:nvSpPr>
        <p:spPr bwMode="auto">
          <a:xfrm>
            <a:off x="863600" y="1725805"/>
            <a:ext cx="7764880" cy="41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Calibri" charset="0"/>
              </a:rPr>
              <a:t>Resource Allocation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Calibri" charset="0"/>
              </a:rPr>
              <a:t>Planning</a:t>
            </a:r>
            <a:endParaRPr lang="en-US" sz="2800" dirty="0" smtClean="0">
              <a:solidFill>
                <a:srgbClr val="03290D"/>
              </a:solidFill>
              <a:latin typeface="+mn-lt"/>
              <a:cs typeface="Calibri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Calibri" charset="0"/>
              </a:rPr>
              <a:t>Timetabling, nurse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  <a:cs typeface="Calibri" charset="0"/>
              </a:rPr>
              <a:t>rostering</a:t>
            </a:r>
            <a:endParaRPr lang="en-US" sz="2800" dirty="0" smtClean="0">
              <a:solidFill>
                <a:srgbClr val="000000"/>
              </a:solidFill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Calibri" charset="0"/>
              </a:rPr>
              <a:t>DNA sequencing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Calibri" charset="0"/>
              </a:rPr>
              <a:t>Circuit analysis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 dirty="0" smtClean="0">
                <a:solidFill>
                  <a:srgbClr val="03290D"/>
                </a:solidFill>
                <a:latin typeface="+mn-lt"/>
                <a:cs typeface="Calibri" charset="0"/>
              </a:rPr>
              <a:t>…</a:t>
            </a:r>
            <a:endParaRPr lang="en-US" sz="2800" dirty="0">
              <a:solidFill>
                <a:srgbClr val="03290D"/>
              </a:solidFill>
              <a:latin typeface="+mn-lt"/>
              <a:cs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sparse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#gncccs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#msg</a:t>
                      </a:r>
                      <a:endParaRPr lang="en-GB" sz="2400" i="1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5049513"/>
            <a:ext cx="421189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ABT is the less efficient algorithm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Agile-ABT outperforms other algorithms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504011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ABT requires less messages than </a:t>
            </a:r>
            <a:r>
              <a:rPr lang="en-US" sz="1800" dirty="0" smtClean="0">
                <a:solidFill>
                  <a:srgbClr val="000000"/>
                </a:solidFill>
              </a:rPr>
              <a:t>ABT_DO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and </a:t>
            </a:r>
            <a:r>
              <a:rPr lang="en-US" sz="1800" dirty="0" smtClean="0">
                <a:solidFill>
                  <a:srgbClr val="000000"/>
                </a:solidFill>
              </a:rPr>
              <a:t>ABT_DO</a:t>
            </a:r>
            <a:r>
              <a:rPr lang="en-US" sz="1800" dirty="0">
                <a:solidFill>
                  <a:srgbClr val="000000"/>
                </a:solidFill>
              </a:rPr>
              <a:t>-Retro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Agile-ABT is the algorithm that requires the smallest number of messages</a:t>
            </a:r>
          </a:p>
        </p:txBody>
      </p:sp>
      <p:pic>
        <p:nvPicPr>
          <p:cNvPr id="5" name="Image 4" descr="gncc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 descr="ms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Experiments: dense random </a:t>
            </a:r>
            <a:r>
              <a:rPr lang="en-GB" sz="3400" i="1" dirty="0" err="1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DisCSPs</a:t>
            </a: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47693"/>
              </p:ext>
            </p:extLst>
          </p:nvPr>
        </p:nvGraphicFramePr>
        <p:xfrm>
          <a:off x="0" y="969963"/>
          <a:ext cx="9144000" cy="17557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5731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⟨n = 20, d = 10,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2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p</a:t>
                      </a:r>
                      <a:r>
                        <a:rPr lang="fr-FR" sz="2400" b="0" i="1" u="none" strike="noStrike" kern="1200" baseline="-250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⟩ 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2400" b="0" i="1" u="none" strike="noStrike" kern="1200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constraint</a:t>
                      </a:r>
                      <a:r>
                        <a:rPr lang="en-GB" sz="24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tightness varies)</a:t>
                      </a:r>
                    </a:p>
                  </a:txBody>
                  <a:tcPr marT="45731" marB="45731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23161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#gncccs</a:t>
                      </a:r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1" u="none" strike="noStrike" kern="1200" baseline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#msg</a:t>
                      </a:r>
                      <a:endParaRPr lang="en-GB" sz="2400" i="1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en-GB" sz="2400" i="1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  <a:tr h="47530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167" y="5056933"/>
            <a:ext cx="4218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ABT_DO </a:t>
            </a:r>
            <a:r>
              <a:rPr lang="en-US" sz="1800" dirty="0">
                <a:solidFill>
                  <a:srgbClr val="000000"/>
                </a:solidFill>
              </a:rPr>
              <a:t>algorithms deteriorate compared to ABT.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Agile-ABT still outperforms all these algorithms.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34764" y="5056245"/>
            <a:ext cx="4099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ABT_DO</a:t>
            </a:r>
            <a:r>
              <a:rPr lang="en-US" sz="1800" dirty="0">
                <a:solidFill>
                  <a:srgbClr val="000000"/>
                </a:solidFill>
              </a:rPr>
              <a:t>-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 and </a:t>
            </a:r>
            <a:r>
              <a:rPr lang="en-US" sz="1800" dirty="0" smtClean="0">
                <a:solidFill>
                  <a:srgbClr val="000000"/>
                </a:solidFill>
              </a:rPr>
              <a:t>ABT_DO</a:t>
            </a:r>
            <a:r>
              <a:rPr lang="en-US" sz="1800" dirty="0">
                <a:solidFill>
                  <a:srgbClr val="000000"/>
                </a:solidFill>
              </a:rPr>
              <a:t>-Retro show the same bad performance. 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Agile-ABT shows similar communication load as ABT. </a:t>
            </a:r>
          </a:p>
        </p:txBody>
      </p:sp>
      <p:pic>
        <p:nvPicPr>
          <p:cNvPr id="5" name="Image 4" descr="gncc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0"/>
            <a:ext cx="4680000" cy="3071250"/>
          </a:xfrm>
          <a:prstGeom prst="rect">
            <a:avLst/>
          </a:prstGeom>
        </p:spPr>
      </p:pic>
      <p:pic>
        <p:nvPicPr>
          <p:cNvPr id="6" name="Image 5" descr="ms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1800000"/>
            <a:ext cx="4680000" cy="307125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6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97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i="1" dirty="0" smtClean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Experiments Summary</a:t>
            </a:r>
            <a:endParaRPr lang="en-GB" sz="3400" i="1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318851"/>
            <a:ext cx="8471911" cy="4605138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computational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effort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parse instances: Reordering algorithms are better that ABT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ense instances: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ABT_DO algorithms deteriorate compared to ABT.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j-lt"/>
              </a:rPr>
              <a:t>Agile-ABT is more parsimonious than ABT_DO algorithms in proposing new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orders</a:t>
            </a:r>
            <a:endParaRPr lang="en-GB" sz="2400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communication load</a:t>
            </a: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ABT_DO algorithms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require more messages than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ABT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+mj-lt"/>
              </a:rPr>
              <a:t>Agile-ABT exchanges almost always fewer messages than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ABT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79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Background: CSP 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/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rgbClr val="0000FF"/>
                </a:solidFill>
              </a:rPr>
              <a:t>DisChoco </a:t>
            </a:r>
            <a:r>
              <a:rPr lang="en-GB" dirty="0">
                <a:solidFill>
                  <a:srgbClr val="0000FF"/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Conclusions and perspectives</a:t>
            </a:r>
          </a:p>
        </p:txBody>
      </p:sp>
      <p:sp>
        <p:nvSpPr>
          <p:cNvPr id="87044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i="1" dirty="0" smtClean="0">
                <a:solidFill>
                  <a:srgbClr val="002989"/>
                </a:solidFill>
              </a:rPr>
              <a:t>Why a distributed constraint solver?</a:t>
            </a:r>
            <a:endParaRPr lang="fr-FR" dirty="0">
              <a:solidFill>
                <a:srgbClr val="00298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1463" y="2325077"/>
            <a:ext cx="2286000" cy="3575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Problems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from Distributed Artificial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Intelligence: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Sensor Networks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Distributed Meeting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Schedulling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0867" y="2321170"/>
            <a:ext cx="2286000" cy="3569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Modelling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as a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Distributed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Constraint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Network (</a:t>
            </a:r>
            <a:r>
              <a:rPr lang="en-GB" sz="2400" i="1" dirty="0">
                <a:solidFill>
                  <a:prstClr val="black"/>
                </a:solidFill>
                <a:latin typeface="Calibri"/>
              </a:rPr>
              <a:t>DCN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Distributed CSP (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DisCSP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Distributed COP (DCOP)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6923" y="2327031"/>
            <a:ext cx="2764692" cy="3573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Solving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problems using a Distributed Constraint Reasoning protocol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ABT </a:t>
            </a:r>
            <a:r>
              <a:rPr lang="en-GB" sz="2000" dirty="0" smtClean="0">
                <a:solidFill>
                  <a:srgbClr val="002989"/>
                </a:solidFill>
                <a:latin typeface="Calibri"/>
              </a:rPr>
              <a:t>[</a:t>
            </a:r>
            <a:r>
              <a:rPr lang="en-GB" sz="2000" dirty="0" err="1" smtClean="0">
                <a:solidFill>
                  <a:srgbClr val="002989"/>
                </a:solidFill>
                <a:latin typeface="Calibri"/>
              </a:rPr>
              <a:t>Yokoo</a:t>
            </a:r>
            <a:r>
              <a:rPr lang="en-GB" sz="2000" dirty="0" smtClean="0">
                <a:solidFill>
                  <a:srgbClr val="002989"/>
                </a:solidFill>
                <a:latin typeface="Calibri"/>
              </a:rPr>
              <a:t> et al.,92]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AFC</a:t>
            </a:r>
            <a:r>
              <a:rPr lang="en-GB" sz="2000" dirty="0" smtClean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000" dirty="0" err="1" smtClean="0">
                <a:solidFill>
                  <a:srgbClr val="002989"/>
                </a:solidFill>
                <a:latin typeface="Calibri"/>
              </a:rPr>
              <a:t>Meisels</a:t>
            </a:r>
            <a:r>
              <a:rPr lang="en-US" sz="2000" dirty="0" smtClean="0">
                <a:solidFill>
                  <a:srgbClr val="002989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2989"/>
                </a:solidFill>
                <a:latin typeface="Calibri"/>
              </a:rPr>
              <a:t>et al., </a:t>
            </a:r>
            <a:r>
              <a:rPr lang="en-US" sz="2000" dirty="0" smtClean="0">
                <a:solidFill>
                  <a:srgbClr val="002989"/>
                </a:solidFill>
                <a:latin typeface="Calibri"/>
              </a:rPr>
              <a:t>03]</a:t>
            </a:r>
            <a:endParaRPr lang="en-GB" sz="20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Adopt </a:t>
            </a:r>
            <a:r>
              <a:rPr lang="en-GB" sz="20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000" dirty="0" err="1">
                <a:solidFill>
                  <a:srgbClr val="002989"/>
                </a:solidFill>
                <a:latin typeface="Calibri"/>
              </a:rPr>
              <a:t>Modi</a:t>
            </a:r>
            <a:r>
              <a:rPr lang="en-US" sz="2000" dirty="0">
                <a:solidFill>
                  <a:srgbClr val="002989"/>
                </a:solidFill>
                <a:latin typeface="Calibri"/>
              </a:rPr>
              <a:t> et al., 05</a:t>
            </a:r>
            <a:r>
              <a:rPr lang="en-US" sz="2000" dirty="0" smtClean="0">
                <a:solidFill>
                  <a:srgbClr val="002989"/>
                </a:solidFill>
                <a:latin typeface="Calibri"/>
              </a:rPr>
              <a:t>]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1692" y="1553308"/>
            <a:ext cx="2286000" cy="6740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Problems from DAI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80861" y="1553308"/>
            <a:ext cx="2286000" cy="6701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Modelling as DCN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39337" y="1533769"/>
            <a:ext cx="2782277" cy="695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Solving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using DCR techniques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06077" y="3780693"/>
            <a:ext cx="439616" cy="66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45016" y="3776785"/>
            <a:ext cx="439616" cy="6643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6533" y="2305558"/>
            <a:ext cx="2774778" cy="358949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72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02989"/>
                </a:solidFill>
              </a:rPr>
              <a:t>Why a DCR </a:t>
            </a:r>
            <a:r>
              <a:rPr lang="en-US" sz="4000" i="1" dirty="0" smtClean="0">
                <a:solidFill>
                  <a:srgbClr val="002989"/>
                </a:solidFill>
              </a:rPr>
              <a:t>framework?</a:t>
            </a:r>
            <a:endParaRPr lang="fr-FR" i="1" dirty="0">
              <a:solidFill>
                <a:srgbClr val="00298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02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rogramming </a:t>
            </a:r>
            <a:r>
              <a:rPr lang="en-US" sz="2800" dirty="0">
                <a:solidFill>
                  <a:srgbClr val="000000"/>
                </a:solidFill>
              </a:rPr>
              <a:t>DCR algorithms is a difficult </a:t>
            </a:r>
            <a:r>
              <a:rPr lang="en-US" sz="2800" dirty="0" smtClean="0">
                <a:solidFill>
                  <a:srgbClr val="000000"/>
                </a:solidFill>
              </a:rPr>
              <a:t>task</a:t>
            </a:r>
          </a:p>
          <a:p>
            <a:pPr lvl="1"/>
            <a:r>
              <a:rPr lang="en-US" sz="2400" dirty="0" smtClean="0"/>
              <a:t>centralized programming</a:t>
            </a:r>
          </a:p>
          <a:p>
            <a:pPr lvl="1"/>
            <a:r>
              <a:rPr lang="en-US" sz="2400" dirty="0" smtClean="0"/>
              <a:t>distributed programming </a:t>
            </a:r>
            <a:endParaRPr lang="en-US" sz="2400" dirty="0" smtClean="0">
              <a:solidFill>
                <a:srgbClr val="FA0C09"/>
              </a:solidFill>
            </a:endParaRPr>
          </a:p>
          <a:p>
            <a:pPr lvl="1"/>
            <a:r>
              <a:rPr lang="en-US" sz="2400" dirty="0" smtClean="0"/>
              <a:t>asynchronous and concurrent management of distributed structures</a:t>
            </a:r>
          </a:p>
          <a:p>
            <a:pPr lvl="1"/>
            <a:r>
              <a:rPr lang="en-US" sz="2400" dirty="0" smtClean="0"/>
              <a:t>others</a:t>
            </a:r>
            <a:endParaRPr lang="en-US" sz="2400" dirty="0"/>
          </a:p>
          <a:p>
            <a:r>
              <a:rPr lang="en-US" sz="2800" dirty="0"/>
              <a:t>F</a:t>
            </a:r>
            <a:r>
              <a:rPr lang="en-US" sz="2800" dirty="0" smtClean="0"/>
              <a:t>ew </a:t>
            </a:r>
            <a:r>
              <a:rPr lang="en-US" sz="2800" dirty="0"/>
              <a:t>open-source tools for solving DCR </a:t>
            </a:r>
            <a:r>
              <a:rPr lang="en-US" sz="2800" dirty="0" smtClean="0"/>
              <a:t>problems:</a:t>
            </a:r>
          </a:p>
          <a:p>
            <a:pPr lvl="1"/>
            <a:r>
              <a:rPr lang="en-US" sz="2400" dirty="0" err="1" smtClean="0"/>
              <a:t>DCOPolis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(Simple agents </a:t>
            </a:r>
            <a:r>
              <a:rPr lang="en-US" sz="24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DCOP)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FRODO </a:t>
            </a:r>
            <a:r>
              <a:rPr lang="en-US" sz="2400" dirty="0" smtClean="0">
                <a:solidFill>
                  <a:srgbClr val="FF0000"/>
                </a:solidFill>
              </a:rPr>
              <a:t>(Complex agents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DCOP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DisChoco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9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02989"/>
                </a:solidFill>
              </a:rPr>
              <a:t>DCR framework</a:t>
            </a:r>
            <a:r>
              <a:rPr lang="en-US" sz="4000" i="1" dirty="0">
                <a:solidFill>
                  <a:srgbClr val="002989"/>
                </a:solidFill>
              </a:rPr>
              <a:t> </a:t>
            </a:r>
            <a:r>
              <a:rPr lang="en-US" sz="4000" i="1" dirty="0" smtClean="0">
                <a:solidFill>
                  <a:srgbClr val="002989"/>
                </a:solidFill>
              </a:rPr>
              <a:t>features</a:t>
            </a:r>
            <a:endParaRPr lang="fr-FR" sz="4000" i="1" dirty="0">
              <a:solidFill>
                <a:srgbClr val="00298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eliable </a:t>
            </a:r>
            <a:r>
              <a:rPr lang="en-US" dirty="0"/>
              <a:t>and </a:t>
            </a:r>
            <a:r>
              <a:rPr lang="en-US" dirty="0" smtClean="0"/>
              <a:t>modular: easy </a:t>
            </a:r>
            <a:r>
              <a:rPr lang="en-US" dirty="0"/>
              <a:t>to personalize and </a:t>
            </a:r>
            <a:r>
              <a:rPr lang="en-US" dirty="0" smtClean="0"/>
              <a:t>extend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from the communication </a:t>
            </a:r>
            <a:r>
              <a:rPr lang="en-US" dirty="0" smtClean="0"/>
              <a:t>system</a:t>
            </a:r>
          </a:p>
          <a:p>
            <a:r>
              <a:rPr lang="en-US" dirty="0"/>
              <a:t>A</a:t>
            </a:r>
            <a:r>
              <a:rPr lang="en-US" dirty="0" smtClean="0"/>
              <a:t>llow </a:t>
            </a:r>
            <a:r>
              <a:rPr lang="en-US" dirty="0"/>
              <a:t>the simulation of multi-agent systems on a single </a:t>
            </a:r>
            <a:r>
              <a:rPr lang="en-US" dirty="0" smtClean="0"/>
              <a:t>machine</a:t>
            </a:r>
          </a:p>
          <a:p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/>
              <a:t>a real distributed </a:t>
            </a:r>
            <a:r>
              <a:rPr lang="en-US" dirty="0" smtClean="0"/>
              <a:t>framework</a:t>
            </a:r>
          </a:p>
          <a:p>
            <a:r>
              <a:rPr lang="en-US" dirty="0"/>
              <a:t>Allow agents with local constraint </a:t>
            </a:r>
            <a:r>
              <a:rPr lang="en-US" dirty="0" smtClean="0"/>
              <a:t>network (</a:t>
            </a:r>
            <a:r>
              <a:rPr lang="en-US" i="1" dirty="0" smtClean="0">
                <a:solidFill>
                  <a:srgbClr val="0000FF"/>
                </a:solidFill>
              </a:rPr>
              <a:t>Choco</a:t>
            </a:r>
            <a:r>
              <a:rPr lang="en-US" i="1" dirty="0" smtClean="0"/>
              <a:t> as local solver</a:t>
            </a:r>
            <a:r>
              <a:rPr lang="en-US" dirty="0" smtClean="0"/>
              <a:t>) (</a:t>
            </a:r>
            <a:r>
              <a:rPr lang="en-US" dirty="0" smtClean="0">
                <a:solidFill>
                  <a:srgbClr val="FF0000"/>
                </a:solidFill>
              </a:rPr>
              <a:t>p ≠ n</a:t>
            </a:r>
            <a:r>
              <a:rPr lang="en-US" dirty="0" smtClean="0"/>
              <a:t>)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97458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97458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7458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47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2989"/>
                </a:solidFill>
              </a:rPr>
              <a:t>Definition </a:t>
            </a:r>
            <a:r>
              <a:rPr lang="en-US" sz="3600" i="1" dirty="0">
                <a:solidFill>
                  <a:srgbClr val="002989"/>
                </a:solidFill>
              </a:rPr>
              <a:t>of a distributed problem u</a:t>
            </a:r>
            <a:r>
              <a:rPr lang="en-US" sz="3600" i="1" dirty="0" smtClean="0">
                <a:solidFill>
                  <a:srgbClr val="002989"/>
                </a:solidFill>
              </a:rPr>
              <a:t>sing </a:t>
            </a:r>
            <a:r>
              <a:rPr lang="en-US" sz="3600" i="1" dirty="0">
                <a:solidFill>
                  <a:srgbClr val="002989"/>
                </a:solidFill>
              </a:rPr>
              <a:t>DisChoco </a:t>
            </a:r>
            <a:r>
              <a:rPr lang="en-US" sz="3600" i="1" dirty="0" smtClean="0">
                <a:solidFill>
                  <a:srgbClr val="002989"/>
                </a:solidFill>
              </a:rPr>
              <a:t>2.0: </a:t>
            </a:r>
            <a:r>
              <a:rPr lang="en-US" sz="3600" dirty="0"/>
              <a:t>Java </a:t>
            </a:r>
            <a:r>
              <a:rPr lang="en-US" sz="3600" dirty="0" smtClean="0"/>
              <a:t>code</a:t>
            </a:r>
            <a:endParaRPr lang="fr-FR" sz="3600" i="1" dirty="0">
              <a:solidFill>
                <a:srgbClr val="002989"/>
              </a:solidFill>
            </a:endParaRPr>
          </a:p>
        </p:txBody>
      </p:sp>
      <p:pic>
        <p:nvPicPr>
          <p:cNvPr id="3" name="Picture 2" descr="Ru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41" y="1134174"/>
            <a:ext cx="7297480" cy="541362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2489200" y="2201333"/>
            <a:ext cx="4487333" cy="4301067"/>
          </a:xfrm>
          <a:prstGeom prst="borderCallout1">
            <a:avLst>
              <a:gd name="adj1" fmla="val 237"/>
              <a:gd name="adj2" fmla="val 49376"/>
              <a:gd name="adj3" fmla="val -19321"/>
              <a:gd name="adj4" fmla="val 76899"/>
            </a:avLst>
          </a:prstGeom>
          <a:solidFill>
            <a:schemeClr val="bg2">
              <a:lumMod val="20000"/>
              <a:lumOff val="80000"/>
            </a:schemeClr>
          </a:solidFill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ABT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GB" sz="2400" dirty="0" err="1">
                <a:solidFill>
                  <a:srgbClr val="002989"/>
                </a:solidFill>
                <a:latin typeface="Calibri"/>
              </a:rPr>
              <a:t>Yokoo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 et al.,92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]</a:t>
            </a:r>
            <a:endParaRPr lang="en-US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ABT-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Hyb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400" dirty="0" err="1">
                <a:solidFill>
                  <a:srgbClr val="002989"/>
                </a:solidFill>
                <a:latin typeface="Calibri"/>
              </a:rPr>
              <a:t>Brito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 et al. 04]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ABT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dac</a:t>
            </a:r>
            <a:r>
              <a:rPr lang="en-US" sz="2400" dirty="0" smtClean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400" dirty="0" err="1">
                <a:solidFill>
                  <a:srgbClr val="002989"/>
                </a:solidFill>
                <a:latin typeface="Calibri"/>
              </a:rPr>
              <a:t>Brito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 et al. </a:t>
            </a:r>
            <a:r>
              <a:rPr lang="en-US" sz="2400" dirty="0" smtClean="0">
                <a:solidFill>
                  <a:srgbClr val="002989"/>
                </a:solidFill>
                <a:latin typeface="Calibri"/>
              </a:rPr>
              <a:t>08]</a:t>
            </a:r>
            <a:endParaRPr lang="en-US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DisFC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400" dirty="0" err="1">
                <a:solidFill>
                  <a:srgbClr val="002989"/>
                </a:solidFill>
                <a:latin typeface="Calibri"/>
              </a:rPr>
              <a:t>Brito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 et al. </a:t>
            </a:r>
            <a:r>
              <a:rPr lang="en-US" sz="2400" dirty="0" smtClean="0">
                <a:solidFill>
                  <a:srgbClr val="002989"/>
                </a:solidFill>
                <a:latin typeface="Calibri"/>
              </a:rPr>
              <a:t>03]</a:t>
            </a:r>
            <a:endParaRPr lang="en-GB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AFC 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400" dirty="0" err="1">
                <a:solidFill>
                  <a:srgbClr val="002989"/>
                </a:solidFill>
                <a:latin typeface="Calibri"/>
              </a:rPr>
              <a:t>Meisels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 et al., 03</a:t>
            </a:r>
            <a:r>
              <a:rPr lang="en-US" sz="2400" dirty="0" smtClean="0">
                <a:solidFill>
                  <a:srgbClr val="002989"/>
                </a:solidFill>
                <a:latin typeface="Calibri"/>
              </a:rPr>
              <a:t>] </a:t>
            </a: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AFC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GB" sz="2400" dirty="0" err="1">
                <a:solidFill>
                  <a:srgbClr val="000000"/>
                </a:solidFill>
                <a:latin typeface="Calibri"/>
              </a:rPr>
              <a:t>ng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GB" sz="2400" dirty="0" err="1">
                <a:solidFill>
                  <a:srgbClr val="002989"/>
                </a:solidFill>
                <a:latin typeface="Calibri"/>
              </a:rPr>
              <a:t>Ezzahir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 et al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.,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09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]</a:t>
            </a:r>
            <a:endParaRPr lang="en-US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AFC-Tree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GB" sz="2400" dirty="0" err="1">
                <a:solidFill>
                  <a:srgbClr val="002989"/>
                </a:solidFill>
                <a:latin typeface="Calibri"/>
              </a:rPr>
              <a:t>Ezzahir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 et al., 09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]</a:t>
            </a:r>
            <a:endParaRPr lang="en-US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ABT-</a:t>
            </a:r>
            <a:r>
              <a:rPr lang="en-GB" sz="2400" dirty="0" err="1" smtClean="0">
                <a:solidFill>
                  <a:srgbClr val="000000"/>
                </a:solidFill>
                <a:latin typeface="Calibri"/>
              </a:rPr>
              <a:t>cf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GB" sz="2400" dirty="0" err="1">
                <a:solidFill>
                  <a:srgbClr val="002989"/>
                </a:solidFill>
                <a:latin typeface="Calibri"/>
              </a:rPr>
              <a:t>Ezzahir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 et al., 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07]</a:t>
            </a:r>
            <a:endParaRPr lang="en-GB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DBA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 [</a:t>
            </a:r>
            <a:r>
              <a:rPr lang="en-GB" sz="2400" dirty="0" err="1" smtClean="0">
                <a:solidFill>
                  <a:srgbClr val="002989"/>
                </a:solidFill>
                <a:latin typeface="Calibri"/>
              </a:rPr>
              <a:t>Yokoo</a:t>
            </a:r>
            <a:r>
              <a:rPr lang="en-GB" sz="2400" dirty="0" smtClean="0">
                <a:solidFill>
                  <a:srgbClr val="002989"/>
                </a:solidFill>
                <a:latin typeface="Calibri"/>
              </a:rPr>
              <a:t> et al., 00]</a:t>
            </a:r>
            <a:endParaRPr lang="en-GB" sz="2400" dirty="0">
              <a:solidFill>
                <a:srgbClr val="002989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Adopt </a:t>
            </a:r>
            <a:r>
              <a:rPr lang="en-GB" sz="2400" dirty="0">
                <a:solidFill>
                  <a:srgbClr val="002989"/>
                </a:solidFill>
                <a:latin typeface="Calibri"/>
              </a:rPr>
              <a:t>[</a:t>
            </a:r>
            <a:r>
              <a:rPr lang="en-US" sz="2400" dirty="0" err="1">
                <a:solidFill>
                  <a:srgbClr val="002989"/>
                </a:solidFill>
                <a:latin typeface="Calibri"/>
              </a:rPr>
              <a:t>Modi</a:t>
            </a:r>
            <a:r>
              <a:rPr lang="en-US" sz="2400" dirty="0">
                <a:solidFill>
                  <a:srgbClr val="002989"/>
                </a:solidFill>
                <a:latin typeface="Calibri"/>
              </a:rPr>
              <a:t> et al., 05]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180000" indent="-180000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…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10286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510286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510286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5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blem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2" y="1170051"/>
            <a:ext cx="7913976" cy="53079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2989"/>
                </a:solidFill>
              </a:rPr>
              <a:t>Definition </a:t>
            </a:r>
            <a:r>
              <a:rPr lang="en-US" sz="3600" i="1" dirty="0">
                <a:solidFill>
                  <a:srgbClr val="002989"/>
                </a:solidFill>
              </a:rPr>
              <a:t>of a distributed problem u</a:t>
            </a:r>
            <a:r>
              <a:rPr lang="en-US" sz="3600" i="1" dirty="0" smtClean="0">
                <a:solidFill>
                  <a:srgbClr val="002989"/>
                </a:solidFill>
              </a:rPr>
              <a:t>sing </a:t>
            </a:r>
            <a:r>
              <a:rPr lang="en-US" sz="3600" i="1" dirty="0">
                <a:solidFill>
                  <a:srgbClr val="002989"/>
                </a:solidFill>
              </a:rPr>
              <a:t>DisChoco </a:t>
            </a:r>
            <a:r>
              <a:rPr lang="en-US" sz="3600" i="1" dirty="0" smtClean="0">
                <a:solidFill>
                  <a:srgbClr val="002989"/>
                </a:solidFill>
              </a:rPr>
              <a:t>2.0: </a:t>
            </a:r>
            <a:r>
              <a:rPr lang="en-US" sz="3600" dirty="0" smtClean="0"/>
              <a:t>XML </a:t>
            </a:r>
            <a:r>
              <a:rPr lang="en-US" sz="3600" dirty="0"/>
              <a:t>format </a:t>
            </a:r>
            <a:r>
              <a:rPr lang="en-US" sz="3600" i="1" dirty="0" smtClean="0">
                <a:solidFill>
                  <a:srgbClr val="002989"/>
                </a:solidFill>
              </a:rPr>
              <a:t> </a:t>
            </a:r>
            <a:endParaRPr lang="fr-FR" sz="3600" i="1" dirty="0">
              <a:solidFill>
                <a:srgbClr val="002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97458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97458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97458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4" descr="problem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0" t="2123" r="5080" b="90699"/>
          <a:stretch/>
        </p:blipFill>
        <p:spPr>
          <a:xfrm>
            <a:off x="6515100" y="1282700"/>
            <a:ext cx="1612900" cy="381000"/>
          </a:xfrm>
          <a:prstGeom prst="rect">
            <a:avLst/>
          </a:prstGeom>
          <a:ln w="38100" cmpd="sng">
            <a:solidFill>
              <a:srgbClr val="000000"/>
            </a:solidFill>
            <a:prstDash val="sysDash"/>
          </a:ln>
        </p:spPr>
      </p:pic>
      <p:sp>
        <p:nvSpPr>
          <p:cNvPr id="17" name="ZoneTexte 16"/>
          <p:cNvSpPr txBox="1"/>
          <p:nvPr/>
        </p:nvSpPr>
        <p:spPr>
          <a:xfrm>
            <a:off x="6664465" y="1649848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Adopted by</a:t>
            </a:r>
          </a:p>
          <a:p>
            <a:pPr algn="ctr"/>
            <a:r>
              <a:rPr lang="en-US" sz="2400" dirty="0" smtClean="0"/>
              <a:t>Frodo 2.0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85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002989"/>
                </a:solidFill>
              </a:rPr>
              <a:t>The </a:t>
            </a:r>
            <a:r>
              <a:rPr lang="en-US" sz="4000" i="1" dirty="0">
                <a:solidFill>
                  <a:srgbClr val="002989"/>
                </a:solidFill>
              </a:rPr>
              <a:t>Graphical User Interface (GUI</a:t>
            </a:r>
            <a:r>
              <a:rPr lang="en-US" sz="4000" i="1" dirty="0" smtClean="0">
                <a:solidFill>
                  <a:srgbClr val="002989"/>
                </a:solidFill>
              </a:rPr>
              <a:t>):</a:t>
            </a:r>
            <a:br>
              <a:rPr lang="en-US" sz="4000" i="1" dirty="0" smtClean="0">
                <a:solidFill>
                  <a:srgbClr val="002989"/>
                </a:solidFill>
              </a:rPr>
            </a:br>
            <a:r>
              <a:rPr lang="en-US" sz="4000" i="1" dirty="0" smtClean="0">
                <a:solidFill>
                  <a:srgbClr val="002989"/>
                </a:solidFill>
              </a:rPr>
              <a:t>(1) Experimentations</a:t>
            </a:r>
            <a:endParaRPr lang="fr-FR" sz="4000" i="1" dirty="0">
              <a:solidFill>
                <a:srgbClr val="002989"/>
              </a:solidFill>
            </a:endParaRPr>
          </a:p>
        </p:txBody>
      </p:sp>
      <p:pic>
        <p:nvPicPr>
          <p:cNvPr id="6" name="Picture 5" descr="generating-benchma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08"/>
            <a:ext cx="9144000" cy="4676384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49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>Example of CSP: Graph Coloring Problem </a:t>
            </a:r>
            <a:endParaRPr lang="en-US" sz="3600" i="1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184400" y="4878388"/>
            <a:ext cx="184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endParaRPr lang="fr-FR" smtClean="0"/>
          </a:p>
        </p:txBody>
      </p:sp>
      <p:grpSp>
        <p:nvGrpSpPr>
          <p:cNvPr id="23565" name="Grouper 23571"/>
          <p:cNvGrpSpPr>
            <a:grpSpLocks/>
          </p:cNvGrpSpPr>
          <p:nvPr/>
        </p:nvGrpSpPr>
        <p:grpSpPr bwMode="auto">
          <a:xfrm>
            <a:off x="812801" y="3344328"/>
            <a:ext cx="1076326" cy="522288"/>
            <a:chOff x="6024505" y="5331684"/>
            <a:chExt cx="1076227" cy="522299"/>
          </a:xfrm>
        </p:grpSpPr>
        <p:sp>
          <p:nvSpPr>
            <p:cNvPr id="23571" name="Ellipse 23570"/>
            <p:cNvSpPr/>
            <p:nvPr/>
          </p:nvSpPr>
          <p:spPr>
            <a:xfrm>
              <a:off x="6024505" y="5331684"/>
              <a:ext cx="522240" cy="5222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576904" y="5331684"/>
              <a:ext cx="523828" cy="522299"/>
            </a:xfrm>
            <a:prstGeom prst="ellipse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0" name="Ellipse 59"/>
          <p:cNvSpPr/>
          <p:nvPr/>
        </p:nvSpPr>
        <p:spPr bwMode="auto">
          <a:xfrm>
            <a:off x="2044700" y="32385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Ellipse 60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Ellipse 61"/>
          <p:cNvSpPr/>
          <p:nvPr/>
        </p:nvSpPr>
        <p:spPr bwMode="auto">
          <a:xfrm>
            <a:off x="2032000" y="53213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Ellipse 62"/>
          <p:cNvSpPr/>
          <p:nvPr/>
        </p:nvSpPr>
        <p:spPr bwMode="auto">
          <a:xfrm>
            <a:off x="5765800" y="53086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552" name="Connecteur droit 23551"/>
          <p:cNvCxnSpPr>
            <a:stCxn id="60" idx="4"/>
            <a:endCxn id="62" idx="0"/>
          </p:cNvCxnSpPr>
          <p:nvPr/>
        </p:nvCxnSpPr>
        <p:spPr>
          <a:xfrm flipH="1">
            <a:off x="2743200" y="3949700"/>
            <a:ext cx="12700" cy="13716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Connecteur droit 77"/>
          <p:cNvCxnSpPr>
            <a:stCxn id="63" idx="2"/>
            <a:endCxn id="62" idx="6"/>
          </p:cNvCxnSpPr>
          <p:nvPr/>
        </p:nvCxnSpPr>
        <p:spPr>
          <a:xfrm flipH="1">
            <a:off x="3454400" y="5664200"/>
            <a:ext cx="2311400" cy="127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Connecteur droit 78"/>
          <p:cNvCxnSpPr>
            <a:stCxn id="60" idx="6"/>
            <a:endCxn id="61" idx="2"/>
          </p:cNvCxnSpPr>
          <p:nvPr/>
        </p:nvCxnSpPr>
        <p:spPr>
          <a:xfrm flipV="1">
            <a:off x="3467100" y="3587750"/>
            <a:ext cx="2305050" cy="63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Connecteur droit 79"/>
          <p:cNvCxnSpPr>
            <a:stCxn id="60" idx="5"/>
            <a:endCxn id="63" idx="1"/>
          </p:cNvCxnSpPr>
          <p:nvPr/>
        </p:nvCxnSpPr>
        <p:spPr>
          <a:xfrm>
            <a:off x="3258794" y="3845547"/>
            <a:ext cx="2715312" cy="1567206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Connecteur droit 80"/>
          <p:cNvCxnSpPr>
            <a:stCxn id="61" idx="4"/>
            <a:endCxn id="63" idx="0"/>
          </p:cNvCxnSpPr>
          <p:nvPr/>
        </p:nvCxnSpPr>
        <p:spPr>
          <a:xfrm flipH="1">
            <a:off x="6477000" y="3943350"/>
            <a:ext cx="6350" cy="13652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" name="ZoneTexte 81"/>
          <p:cNvSpPr txBox="1"/>
          <p:nvPr/>
        </p:nvSpPr>
        <p:spPr>
          <a:xfrm>
            <a:off x="6515100" y="38481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464300" y="48514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2349500" y="48387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5" name="Ellipse 84"/>
          <p:cNvSpPr/>
          <p:nvPr/>
        </p:nvSpPr>
        <p:spPr bwMode="auto">
          <a:xfrm>
            <a:off x="8001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6" name="Ellipse 85"/>
          <p:cNvSpPr/>
          <p:nvPr/>
        </p:nvSpPr>
        <p:spPr bwMode="auto">
          <a:xfrm>
            <a:off x="13716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87" name="Ellipse 86"/>
          <p:cNvSpPr/>
          <p:nvPr/>
        </p:nvSpPr>
        <p:spPr bwMode="auto">
          <a:xfrm>
            <a:off x="73279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Ellipse 87"/>
          <p:cNvSpPr/>
          <p:nvPr/>
        </p:nvSpPr>
        <p:spPr bwMode="auto">
          <a:xfrm>
            <a:off x="78994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89" name="Ellipse 88"/>
          <p:cNvSpPr/>
          <p:nvPr/>
        </p:nvSpPr>
        <p:spPr bwMode="auto">
          <a:xfrm>
            <a:off x="7378700" y="33443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Ellipse 89"/>
          <p:cNvSpPr/>
          <p:nvPr/>
        </p:nvSpPr>
        <p:spPr bwMode="auto">
          <a:xfrm>
            <a:off x="7950200" y="33332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104823" y="42536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4339523" y="51680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4517323" y="30725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00" y="933052"/>
            <a:ext cx="78613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Calibri" charset="0"/>
              </a:rPr>
              <a:t>One of the most common illustrations of CSPs</a:t>
            </a:r>
          </a:p>
          <a:p>
            <a:pPr indent="266700">
              <a:lnSpc>
                <a:spcPct val="12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Calibri" charset="0"/>
              </a:rPr>
              <a:t>Color all nodes of a graph</a:t>
            </a:r>
          </a:p>
          <a:p>
            <a:pPr indent="266700">
              <a:lnSpc>
                <a:spcPct val="12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Calibri" charset="0"/>
              </a:rPr>
              <a:t>Node: finite number of possible colors</a:t>
            </a:r>
          </a:p>
          <a:p>
            <a:pPr indent="266700">
              <a:lnSpc>
                <a:spcPct val="12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Calibri" charset="0"/>
              </a:rPr>
              <a:t>Adjacent nodes: different colors</a:t>
            </a:r>
            <a:endParaRPr lang="en-US" sz="2400" dirty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93523" y="41012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449705" y="4291715"/>
            <a:ext cx="2043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00300" y="3873500"/>
            <a:ext cx="292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endParaRPr lang="en-US" sz="2400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2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4831075" y="3009900"/>
            <a:ext cx="4206240" cy="3455958"/>
            <a:chOff x="4935819" y="3009900"/>
            <a:chExt cx="4206240" cy="3455958"/>
          </a:xfrm>
        </p:grpSpPr>
        <p:pic>
          <p:nvPicPr>
            <p:cNvPr id="7" name="Picture 7" descr="visualising-tre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819" y="3392458"/>
              <a:ext cx="4206240" cy="30734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340600" y="3009900"/>
              <a:ext cx="607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Tree</a:t>
              </a:r>
              <a:endParaRPr lang="en-US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0" y="3009900"/>
            <a:ext cx="3774440" cy="3385820"/>
            <a:chOff x="0" y="3009900"/>
            <a:chExt cx="3774440" cy="3385820"/>
          </a:xfrm>
        </p:grpSpPr>
        <p:pic>
          <p:nvPicPr>
            <p:cNvPr id="6" name="Picture 5" descr="visualising-grap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8200"/>
              <a:ext cx="3774440" cy="301752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863600" y="3009900"/>
              <a:ext cx="1792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Constraint Graph</a:t>
              </a:r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002989"/>
                </a:solidFill>
              </a:rPr>
              <a:t>The Graphical User Interface (GUI):</a:t>
            </a:r>
            <a:br>
              <a:rPr lang="en-US" sz="4000" i="1" dirty="0" smtClean="0">
                <a:solidFill>
                  <a:srgbClr val="002989"/>
                </a:solidFill>
              </a:rPr>
            </a:br>
            <a:r>
              <a:rPr lang="en-US" sz="4000" i="1" dirty="0" smtClean="0">
                <a:solidFill>
                  <a:srgbClr val="002989"/>
                </a:solidFill>
              </a:rPr>
              <a:t>(2) Visualizing problems</a:t>
            </a:r>
            <a:endParaRPr lang="en-US" sz="4000" i="1" dirty="0">
              <a:solidFill>
                <a:srgbClr val="002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2705100" y="1231900"/>
            <a:ext cx="4495800" cy="3797300"/>
            <a:chOff x="3657600" y="1231900"/>
            <a:chExt cx="3543300" cy="2877185"/>
          </a:xfrm>
        </p:grpSpPr>
        <p:pic>
          <p:nvPicPr>
            <p:cNvPr id="9" name="Image 8" descr="sn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600200"/>
              <a:ext cx="3543300" cy="250888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644808" y="1231900"/>
              <a:ext cx="1494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Sensor-Target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35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02989"/>
                </a:solidFill>
              </a:rPr>
              <a:t>DisChoco </a:t>
            </a:r>
            <a:r>
              <a:rPr lang="en-US" sz="4000" i="1" dirty="0" smtClean="0">
                <a:solidFill>
                  <a:srgbClr val="002989"/>
                </a:solidFill>
              </a:rPr>
              <a:t>2.0</a:t>
            </a:r>
            <a:endParaRPr lang="en-US" sz="4000" i="1" dirty="0">
              <a:solidFill>
                <a:srgbClr val="002989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July 3rd,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Algorithms and Ordering Heuristics for Distributed Constraint Satisfaction Problem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749300" y="1882752"/>
            <a:ext cx="7645400" cy="3594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Total </a:t>
            </a:r>
            <a:r>
              <a:rPr lang="en-US" sz="2800" dirty="0">
                <a:solidFill>
                  <a:srgbClr val="000000"/>
                </a:solidFill>
              </a:rPr>
              <a:t>Lines of Code: </a:t>
            </a:r>
            <a:r>
              <a:rPr lang="en-US" sz="2800" dirty="0">
                <a:solidFill>
                  <a:srgbClr val="0000FF"/>
                </a:solidFill>
              </a:rPr>
              <a:t>48265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Number of Methods: </a:t>
            </a:r>
            <a:r>
              <a:rPr lang="en-US" sz="2800" dirty="0">
                <a:solidFill>
                  <a:srgbClr val="0000FF"/>
                </a:solidFill>
              </a:rPr>
              <a:t>3987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Number of Classes: </a:t>
            </a:r>
            <a:r>
              <a:rPr lang="en-US" sz="2800" dirty="0">
                <a:solidFill>
                  <a:srgbClr val="0000FF"/>
                </a:solidFill>
              </a:rPr>
              <a:t>430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Number of Packages: </a:t>
            </a:r>
            <a:r>
              <a:rPr lang="en-US" sz="2800" dirty="0" smtClean="0">
                <a:solidFill>
                  <a:srgbClr val="0000FF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8149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Background: CSP and Distributed CSP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Contributions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Nogood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Based Asynchronous Forward Checking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Asynchronous Forward Checking Tree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Maintaining Arc Consistency Asynchronously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Agile Asynchronous Backtracking</a:t>
            </a:r>
          </a:p>
          <a:p>
            <a:pPr marL="914400" lvl="1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DisChoco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platform </a:t>
            </a:r>
          </a:p>
          <a:p>
            <a:pPr marL="514350" indent="-514350" eaLnBrk="1" fontAlgn="auto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GB" dirty="0">
                <a:solidFill>
                  <a:srgbClr val="0000FF"/>
                </a:solidFill>
              </a:rPr>
              <a:t>Conclusions and perspectives</a:t>
            </a:r>
          </a:p>
        </p:txBody>
      </p:sp>
      <p:sp>
        <p:nvSpPr>
          <p:cNvPr id="89092" name="Titr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3800" i="1">
                <a:solidFill>
                  <a:srgbClr val="0000BF"/>
                </a:solidFill>
              </a:rPr>
              <a:t>Outline</a:t>
            </a:r>
            <a:r>
              <a:rPr lang="fr-FR" sz="4000">
                <a:solidFill>
                  <a:srgbClr val="0000BF"/>
                </a:solidFill>
              </a:rPr>
              <a:t/>
            </a:r>
            <a:br>
              <a:rPr lang="fr-FR" sz="4000">
                <a:solidFill>
                  <a:srgbClr val="0000BF"/>
                </a:solidFill>
              </a:rPr>
            </a:br>
            <a:endParaRPr lang="fr-FR" sz="4000">
              <a:solidFill>
                <a:srgbClr val="0000B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r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r>
              <a:rPr lang="fr-FR" sz="3800" dirty="0" smtClean="0">
                <a:solidFill>
                  <a:srgbClr val="0000BF"/>
                </a:solidFill>
                <a:latin typeface="Calibri" charset="0"/>
              </a:rPr>
              <a:t>Conclusions</a:t>
            </a:r>
            <a:endParaRPr lang="fr-FR" sz="3800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91140" name="Espace réservé du contenu 4"/>
          <p:cNvSpPr>
            <a:spLocks noGrp="1"/>
          </p:cNvSpPr>
          <p:nvPr>
            <p:ph idx="4294967295"/>
          </p:nvPr>
        </p:nvSpPr>
        <p:spPr>
          <a:xfrm>
            <a:off x="635904" y="1100045"/>
            <a:ext cx="8012796" cy="522412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Synchronous Search</a:t>
            </a:r>
          </a:p>
          <a:p>
            <a:pPr lvl="1"/>
            <a:r>
              <a:rPr lang="en-US" dirty="0" smtClean="0"/>
              <a:t>AFC-</a:t>
            </a:r>
            <a:r>
              <a:rPr lang="en-US" dirty="0" err="1" smtClean="0"/>
              <a:t>ng</a:t>
            </a:r>
            <a:r>
              <a:rPr lang="en-US" dirty="0"/>
              <a:t>: </a:t>
            </a:r>
            <a:r>
              <a:rPr lang="en-US" dirty="0" smtClean="0">
                <a:solidFill>
                  <a:srgbClr val="000000"/>
                </a:solidFill>
              </a:rPr>
              <a:t>nogoods allow </a:t>
            </a:r>
            <a:r>
              <a:rPr lang="en-US" dirty="0">
                <a:solidFill>
                  <a:srgbClr val="000000"/>
                </a:solidFill>
              </a:rPr>
              <a:t>concurrent </a:t>
            </a:r>
            <a:r>
              <a:rPr lang="en-US" dirty="0" smtClean="0">
                <a:solidFill>
                  <a:srgbClr val="000000"/>
                </a:solidFill>
              </a:rPr>
              <a:t>backtracks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AFC-tree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pseudo-tree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MACA:</a:t>
            </a:r>
            <a:r>
              <a:rPr lang="en-US" dirty="0" smtClean="0">
                <a:solidFill>
                  <a:srgbClr val="000000"/>
                </a:solidFill>
              </a:rPr>
              <a:t> AC instead of FC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Asynchronous Search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Agile-ABT:</a:t>
            </a:r>
            <a:r>
              <a:rPr lang="en-US" dirty="0" smtClean="0">
                <a:solidFill>
                  <a:srgbClr val="000000"/>
                </a:solidFill>
              </a:rPr>
              <a:t> dynamic </a:t>
            </a:r>
            <a:r>
              <a:rPr lang="en-US" dirty="0">
                <a:solidFill>
                  <a:srgbClr val="000000"/>
                </a:solidFill>
              </a:rPr>
              <a:t>ordering algorithm </a:t>
            </a:r>
            <a:r>
              <a:rPr lang="en-US" dirty="0" smtClean="0">
                <a:solidFill>
                  <a:srgbClr val="000000"/>
                </a:solidFill>
              </a:rPr>
              <a:t>without standard </a:t>
            </a:r>
            <a:r>
              <a:rPr lang="en-US" dirty="0">
                <a:solidFill>
                  <a:srgbClr val="000000"/>
                </a:solidFill>
              </a:rPr>
              <a:t>restrictions </a:t>
            </a:r>
            <a:r>
              <a:rPr lang="en-US" dirty="0" smtClean="0">
                <a:solidFill>
                  <a:srgbClr val="000000"/>
                </a:solidFill>
              </a:rPr>
              <a:t>(poly-space)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Corrigendum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 smtClean="0">
                <a:solidFill>
                  <a:srgbClr val="000000"/>
                </a:solidFill>
              </a:rPr>
              <a:t>ABT_DO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Retro.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Solver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DisChoco 2.0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r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9144000" cy="1143000"/>
          </a:xfrm>
        </p:spPr>
        <p:txBody>
          <a:bodyPr/>
          <a:lstStyle/>
          <a:p>
            <a:r>
              <a:rPr lang="fr-FR" sz="3800" dirty="0">
                <a:solidFill>
                  <a:srgbClr val="0000BF"/>
                </a:solidFill>
                <a:latin typeface="Calibri" charset="0"/>
              </a:rPr>
              <a:t>P</a:t>
            </a:r>
            <a:r>
              <a:rPr lang="fr-FR" sz="3800" dirty="0" smtClean="0">
                <a:solidFill>
                  <a:srgbClr val="0000BF"/>
                </a:solidFill>
                <a:latin typeface="Calibri" charset="0"/>
              </a:rPr>
              <a:t>erspectives</a:t>
            </a:r>
            <a:endParaRPr lang="fr-FR" sz="3800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91140" name="Espace réservé du contenu 4"/>
          <p:cNvSpPr>
            <a:spLocks noGrp="1"/>
          </p:cNvSpPr>
          <p:nvPr>
            <p:ph idx="4294967295"/>
          </p:nvPr>
        </p:nvSpPr>
        <p:spPr>
          <a:xfrm>
            <a:off x="457200" y="1387968"/>
            <a:ext cx="8229600" cy="4624696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</a:rPr>
              <a:t>Synchronous 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Reordering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heuristics for AFC-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ng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and MACA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AFC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-tree on different kinds of pseudo-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trees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Asynchronous </a:t>
            </a:r>
            <a:r>
              <a:rPr lang="en-US" sz="2800" b="1" dirty="0">
                <a:solidFill>
                  <a:srgbClr val="000000"/>
                </a:solidFill>
              </a:rPr>
              <a:t>Search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Agile-ABT is a framework for implementing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other heuristics (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dom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deg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and the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dom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wdeg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…): termination value = timestamp + heuristic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86113" y="2930525"/>
            <a:ext cx="2771775" cy="996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4000" smtClean="0">
                <a:solidFill>
                  <a:schemeClr val="tx1">
                    <a:lumMod val="75000"/>
                  </a:schemeClr>
                </a:solidFill>
                <a:ea typeface="+mn-ea"/>
                <a:cs typeface="+mn-cs"/>
              </a:rPr>
              <a:t>Thank you</a:t>
            </a:r>
            <a:endParaRPr lang="en-GB" sz="40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ZoneTexte 69"/>
          <p:cNvSpPr txBox="1"/>
          <p:nvPr/>
        </p:nvSpPr>
        <p:spPr>
          <a:xfrm>
            <a:off x="7214780" y="3144364"/>
            <a:ext cx="140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Backtrack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to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13600" y="5270500"/>
            <a:ext cx="140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Backtrack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to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2</a:t>
            </a:r>
            <a:endParaRPr 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23553" name="Titre 1"/>
          <p:cNvSpPr>
            <a:spLocks noGrp="1"/>
          </p:cNvSpPr>
          <p:nvPr>
            <p:ph type="title" idx="4294967295"/>
          </p:nvPr>
        </p:nvSpPr>
        <p:spPr>
          <a:xfrm>
            <a:off x="290513" y="0"/>
            <a:ext cx="8562975" cy="11684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>Solving </a:t>
            </a:r>
            <a:r>
              <a:rPr lang="en-US" sz="3600" i="1" dirty="0">
                <a:solidFill>
                  <a:srgbClr val="0000BF"/>
                </a:solidFill>
                <a:latin typeface="Calibri" charset="0"/>
              </a:rPr>
              <a:t>CSP: </a:t>
            </a:r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/>
            </a:r>
            <a:br>
              <a:rPr lang="en-US" sz="3600" i="1" dirty="0" smtClean="0">
                <a:solidFill>
                  <a:srgbClr val="0000BF"/>
                </a:solidFill>
                <a:latin typeface="Calibri" charset="0"/>
              </a:rPr>
            </a:br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>Forward </a:t>
            </a:r>
            <a:r>
              <a:rPr lang="en-US" sz="3600" i="1" dirty="0">
                <a:solidFill>
                  <a:srgbClr val="0000BF"/>
                </a:solidFill>
                <a:latin typeface="Calibri" charset="0"/>
              </a:rPr>
              <a:t>Checking (FC)</a:t>
            </a:r>
            <a:endParaRPr lang="fr-FR" sz="3600" i="1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2184400" y="4878388"/>
            <a:ext cx="184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endParaRPr lang="fr-FR" smtClean="0"/>
          </a:p>
        </p:txBody>
      </p:sp>
      <p:sp>
        <p:nvSpPr>
          <p:cNvPr id="23571" name="Ellipse 23570"/>
          <p:cNvSpPr/>
          <p:nvPr/>
        </p:nvSpPr>
        <p:spPr bwMode="auto">
          <a:xfrm>
            <a:off x="812801" y="3344328"/>
            <a:ext cx="522288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Ellipse 55"/>
          <p:cNvSpPr/>
          <p:nvPr/>
        </p:nvSpPr>
        <p:spPr bwMode="auto">
          <a:xfrm>
            <a:off x="1365251" y="3344328"/>
            <a:ext cx="523876" cy="522288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9" name="ZoneTexte 58"/>
          <p:cNvSpPr txBox="1"/>
          <p:nvPr/>
        </p:nvSpPr>
        <p:spPr>
          <a:xfrm>
            <a:off x="4593523" y="41012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2044700" y="32385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Ellipse 60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3552" name="Connecteur droit 23551"/>
          <p:cNvCxnSpPr>
            <a:stCxn id="60" idx="4"/>
            <a:endCxn id="62" idx="0"/>
          </p:cNvCxnSpPr>
          <p:nvPr/>
        </p:nvCxnSpPr>
        <p:spPr>
          <a:xfrm flipH="1">
            <a:off x="2743200" y="3949700"/>
            <a:ext cx="12700" cy="13716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Connecteur droit 77"/>
          <p:cNvCxnSpPr>
            <a:stCxn id="63" idx="2"/>
            <a:endCxn id="62" idx="6"/>
          </p:cNvCxnSpPr>
          <p:nvPr/>
        </p:nvCxnSpPr>
        <p:spPr>
          <a:xfrm flipH="1">
            <a:off x="3454400" y="5664200"/>
            <a:ext cx="2311400" cy="127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Connecteur droit 78"/>
          <p:cNvCxnSpPr>
            <a:stCxn id="60" idx="6"/>
            <a:endCxn id="61" idx="2"/>
          </p:cNvCxnSpPr>
          <p:nvPr/>
        </p:nvCxnSpPr>
        <p:spPr>
          <a:xfrm flipV="1">
            <a:off x="3467100" y="3587750"/>
            <a:ext cx="2305050" cy="63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Connecteur droit 79"/>
          <p:cNvCxnSpPr>
            <a:stCxn id="60" idx="5"/>
            <a:endCxn id="63" idx="1"/>
          </p:cNvCxnSpPr>
          <p:nvPr/>
        </p:nvCxnSpPr>
        <p:spPr>
          <a:xfrm>
            <a:off x="3258794" y="3845547"/>
            <a:ext cx="2715312" cy="1567206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Connecteur droit 80"/>
          <p:cNvCxnSpPr>
            <a:stCxn id="61" idx="4"/>
            <a:endCxn id="63" idx="0"/>
          </p:cNvCxnSpPr>
          <p:nvPr/>
        </p:nvCxnSpPr>
        <p:spPr>
          <a:xfrm flipH="1">
            <a:off x="6477000" y="3943350"/>
            <a:ext cx="6350" cy="13652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563" name="ZoneTexte 23562"/>
          <p:cNvSpPr txBox="1"/>
          <p:nvPr/>
        </p:nvSpPr>
        <p:spPr>
          <a:xfrm>
            <a:off x="2400300" y="3873500"/>
            <a:ext cx="292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endParaRPr lang="en-US" sz="2400" i="1" baseline="-25000" dirty="0">
              <a:solidFill>
                <a:srgbClr val="00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515100" y="38481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464300" y="48514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2349500" y="48387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5" name="Ellipse 84"/>
          <p:cNvSpPr/>
          <p:nvPr/>
        </p:nvSpPr>
        <p:spPr bwMode="auto">
          <a:xfrm>
            <a:off x="8001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6" name="Ellipse 85"/>
          <p:cNvSpPr/>
          <p:nvPr/>
        </p:nvSpPr>
        <p:spPr bwMode="auto">
          <a:xfrm>
            <a:off x="13716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87" name="Ellipse 86"/>
          <p:cNvSpPr/>
          <p:nvPr/>
        </p:nvSpPr>
        <p:spPr bwMode="auto">
          <a:xfrm>
            <a:off x="73279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Ellipse 87"/>
          <p:cNvSpPr/>
          <p:nvPr/>
        </p:nvSpPr>
        <p:spPr bwMode="auto">
          <a:xfrm>
            <a:off x="78994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89" name="Ellipse 88"/>
          <p:cNvSpPr/>
          <p:nvPr/>
        </p:nvSpPr>
        <p:spPr bwMode="auto">
          <a:xfrm>
            <a:off x="7378700" y="33443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Ellipse 89"/>
          <p:cNvSpPr/>
          <p:nvPr/>
        </p:nvSpPr>
        <p:spPr bwMode="auto">
          <a:xfrm>
            <a:off x="7950200" y="33332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449705" y="4291715"/>
            <a:ext cx="2043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104823" y="42536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4339523" y="51680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4517323" y="30725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736600" y="3238500"/>
            <a:ext cx="7213601" cy="2768600"/>
            <a:chOff x="876300" y="2501900"/>
            <a:chExt cx="7213601" cy="2768600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7429500" y="46228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876300" y="46355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7467600" y="25019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64" name="Connecteur droit 63"/>
          <p:cNvCxnSpPr/>
          <p:nvPr/>
        </p:nvCxnSpPr>
        <p:spPr>
          <a:xfrm flipH="1">
            <a:off x="7848600" y="5327650"/>
            <a:ext cx="622301" cy="635000"/>
          </a:xfrm>
          <a:prstGeom prst="line">
            <a:avLst/>
          </a:prstGeom>
          <a:solidFill>
            <a:srgbClr val="FF0000"/>
          </a:solidFill>
          <a:ln w="5715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571500" y="1199752"/>
            <a:ext cx="8153400" cy="178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Typical backtrack search: variable instantiation with constraint propagation (prevents assignments that guarantee later failure)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FC </a:t>
            </a:r>
            <a:r>
              <a:rPr lang="en-US" sz="2200" dirty="0">
                <a:solidFill>
                  <a:srgbClr val="000000"/>
                </a:solidFill>
              </a:rPr>
              <a:t>reduces the domains of future variables checking the constraints relating them to past variables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2743200" y="3587750"/>
            <a:ext cx="3230906" cy="1825003"/>
            <a:chOff x="2895600" y="3740150"/>
            <a:chExt cx="3230906" cy="1825003"/>
          </a:xfrm>
        </p:grpSpPr>
        <p:cxnSp>
          <p:nvCxnSpPr>
            <p:cNvPr id="65" name="Connecteur droit 64"/>
            <p:cNvCxnSpPr/>
            <p:nvPr/>
          </p:nvCxnSpPr>
          <p:spPr>
            <a:xfrm flipH="1">
              <a:off x="2895600" y="4102100"/>
              <a:ext cx="12700" cy="1371600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3619500" y="3740150"/>
              <a:ext cx="2305050" cy="6350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3411194" y="3997947"/>
              <a:ext cx="2715312" cy="1567206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llipse 34"/>
          <p:cNvSpPr/>
          <p:nvPr/>
        </p:nvSpPr>
        <p:spPr bwMode="auto">
          <a:xfrm>
            <a:off x="2044700" y="323850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1 </a:t>
            </a:r>
            <a:r>
              <a:rPr lang="fr-FR" sz="2400" i="1" dirty="0" smtClean="0">
                <a:solidFill>
                  <a:schemeClr val="bg1"/>
                </a:solidFill>
              </a:rPr>
              <a:t>= </a:t>
            </a:r>
            <a:r>
              <a:rPr lang="fr-FR" sz="2400" i="1" dirty="0" err="1" smtClean="0">
                <a:solidFill>
                  <a:schemeClr val="bg1"/>
                </a:solidFill>
              </a:rPr>
              <a:t>red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2</a:t>
            </a:r>
            <a:r>
              <a:rPr lang="fr-FR" sz="2400" i="1" dirty="0" smtClean="0">
                <a:solidFill>
                  <a:schemeClr val="bg1"/>
                </a:solidFill>
              </a:rPr>
              <a:t>=</a:t>
            </a:r>
            <a:r>
              <a:rPr lang="fr-FR" sz="2400" i="1" dirty="0" err="1" smtClean="0">
                <a:solidFill>
                  <a:schemeClr val="bg1"/>
                </a:solidFill>
              </a:rPr>
              <a:t>blue</a:t>
            </a:r>
            <a:endParaRPr lang="fr-FR" sz="2400" i="1" dirty="0">
              <a:solidFill>
                <a:schemeClr val="bg1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6477000" y="3959225"/>
            <a:ext cx="6350" cy="1365250"/>
          </a:xfrm>
          <a:prstGeom prst="line">
            <a:avLst/>
          </a:prstGeom>
          <a:ln w="1016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7899284" y="3259959"/>
            <a:ext cx="622301" cy="635000"/>
          </a:xfrm>
          <a:prstGeom prst="line">
            <a:avLst/>
          </a:prstGeom>
          <a:solidFill>
            <a:srgbClr val="FF0000"/>
          </a:solidFill>
          <a:ln w="5715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749184" y="3272659"/>
            <a:ext cx="622301" cy="635000"/>
          </a:xfrm>
          <a:prstGeom prst="line">
            <a:avLst/>
          </a:prstGeom>
          <a:solidFill>
            <a:srgbClr val="FF0000"/>
          </a:solidFill>
          <a:ln w="5715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Ellipse 72"/>
          <p:cNvSpPr/>
          <p:nvPr/>
        </p:nvSpPr>
        <p:spPr bwMode="auto">
          <a:xfrm>
            <a:off x="2038349" y="3238500"/>
            <a:ext cx="1431925" cy="711200"/>
          </a:xfrm>
          <a:prstGeom prst="ellipse">
            <a:avLst/>
          </a:prstGeom>
          <a:solidFill>
            <a:srgbClr val="66FF66"/>
          </a:solidFill>
          <a:ln w="38100" cmpd="sng">
            <a:solidFill>
              <a:srgbClr val="66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200" i="1" dirty="0" smtClean="0">
                <a:solidFill>
                  <a:srgbClr val="000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0000"/>
                </a:solidFill>
              </a:rPr>
              <a:t>1</a:t>
            </a:r>
            <a:r>
              <a:rPr lang="fr-FR" sz="2200" i="1" dirty="0" smtClean="0">
                <a:solidFill>
                  <a:srgbClr val="000000"/>
                </a:solidFill>
              </a:rPr>
              <a:t>=green</a:t>
            </a:r>
            <a:endParaRPr lang="fr-FR" sz="2200" i="1" dirty="0">
              <a:solidFill>
                <a:srgbClr val="000000"/>
              </a:solidFill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A0C0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i="1" dirty="0" smtClean="0">
                <a:solidFill>
                  <a:srgbClr val="FFFFFF"/>
                </a:solidFill>
              </a:rPr>
              <a:t>x</a:t>
            </a:r>
            <a:r>
              <a:rPr lang="fr-FR" sz="2400" i="1" baseline="-25000" dirty="0" smtClean="0">
                <a:solidFill>
                  <a:srgbClr val="FFFFFF"/>
                </a:solidFill>
              </a:rPr>
              <a:t>2 </a:t>
            </a:r>
            <a:r>
              <a:rPr lang="fr-FR" sz="2400" i="1" dirty="0" smtClean="0">
                <a:solidFill>
                  <a:srgbClr val="FFFFFF"/>
                </a:solidFill>
              </a:rPr>
              <a:t>= </a:t>
            </a:r>
            <a:r>
              <a:rPr lang="fr-FR" sz="2400" i="1" dirty="0" err="1" smtClean="0">
                <a:solidFill>
                  <a:srgbClr val="FFFFFF"/>
                </a:solidFill>
              </a:rPr>
              <a:t>red</a:t>
            </a:r>
            <a:endParaRPr lang="fr-FR" sz="2400" i="1" dirty="0">
              <a:solidFill>
                <a:srgbClr val="FFFFFF"/>
              </a:solidFill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2032000" y="53213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Ellipse 62"/>
          <p:cNvSpPr/>
          <p:nvPr/>
        </p:nvSpPr>
        <p:spPr bwMode="auto">
          <a:xfrm>
            <a:off x="5765800" y="53086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Ellipse 74"/>
          <p:cNvSpPr/>
          <p:nvPr/>
        </p:nvSpPr>
        <p:spPr bwMode="auto">
          <a:xfrm>
            <a:off x="5765800" y="5308600"/>
            <a:ext cx="1422400" cy="7112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i="1" dirty="0" smtClean="0">
                <a:solidFill>
                  <a:srgbClr val="FFFFFF"/>
                </a:solidFill>
              </a:rPr>
              <a:t>x</a:t>
            </a:r>
            <a:r>
              <a:rPr lang="fr-FR" sz="2400" i="1" baseline="-25000" dirty="0" smtClean="0">
                <a:solidFill>
                  <a:srgbClr val="FFFFFF"/>
                </a:solidFill>
              </a:rPr>
              <a:t>3</a:t>
            </a:r>
            <a:r>
              <a:rPr lang="fr-FR" sz="2400" i="1" dirty="0" smtClean="0">
                <a:solidFill>
                  <a:srgbClr val="FFFFFF"/>
                </a:solidFill>
              </a:rPr>
              <a:t>=</a:t>
            </a:r>
            <a:r>
              <a:rPr lang="fr-FR" sz="2400" i="1" dirty="0" err="1" smtClean="0">
                <a:solidFill>
                  <a:srgbClr val="FFFFFF"/>
                </a:solidFill>
              </a:rPr>
              <a:t>blue</a:t>
            </a:r>
            <a:endParaRPr lang="fr-FR" sz="2400" i="1" dirty="0">
              <a:solidFill>
                <a:srgbClr val="FFFFFF"/>
              </a:solidFill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2032000" y="532130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A0C0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4 </a:t>
            </a:r>
            <a:r>
              <a:rPr lang="fr-FR" sz="2400" i="1" dirty="0">
                <a:solidFill>
                  <a:schemeClr val="bg1"/>
                </a:solidFill>
              </a:rPr>
              <a:t>= </a:t>
            </a:r>
            <a:r>
              <a:rPr lang="fr-FR" sz="2400" i="1" dirty="0" err="1" smtClean="0">
                <a:solidFill>
                  <a:schemeClr val="bg1"/>
                </a:solidFill>
              </a:rPr>
              <a:t>red</a:t>
            </a:r>
            <a:endParaRPr lang="fr-FR" sz="2400" i="1" dirty="0">
              <a:solidFill>
                <a:schemeClr val="bg1"/>
              </a:solidFill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H="1">
            <a:off x="3454401" y="5664200"/>
            <a:ext cx="2311400" cy="12700"/>
          </a:xfrm>
          <a:prstGeom prst="line">
            <a:avLst/>
          </a:prstGeom>
          <a:ln w="1016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50821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15" grpId="0"/>
      <p:bldP spid="15" grpId="1"/>
      <p:bldP spid="23571" grpId="0" animBg="1"/>
      <p:bldP spid="85" grpId="0" animBg="1"/>
      <p:bldP spid="85" grpId="1" animBg="1"/>
      <p:bldP spid="86" grpId="0" animBg="1"/>
      <p:bldP spid="87" grpId="0" animBg="1"/>
      <p:bldP spid="87" grpId="1" animBg="1"/>
      <p:bldP spid="87" grpId="2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35" grpId="0" animBg="1"/>
      <p:bldP spid="35" grpId="1" animBg="1"/>
      <p:bldP spid="58" grpId="0" animBg="1"/>
      <p:bldP spid="58" grpId="1" animBg="1"/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9144000" cy="11557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>Solving CSP: </a:t>
            </a:r>
            <a:r>
              <a:rPr lang="en-US" sz="3600" i="1" dirty="0">
                <a:solidFill>
                  <a:srgbClr val="0000BF"/>
                </a:solidFill>
                <a:latin typeface="Calibri" charset="0"/>
              </a:rPr>
              <a:t/>
            </a:r>
            <a:br>
              <a:rPr lang="en-US" sz="3600" i="1" dirty="0">
                <a:solidFill>
                  <a:srgbClr val="0000BF"/>
                </a:solidFill>
                <a:latin typeface="Calibri" charset="0"/>
              </a:rPr>
            </a:br>
            <a:r>
              <a:rPr lang="en-US" sz="3600" i="1" dirty="0" smtClean="0">
                <a:solidFill>
                  <a:srgbClr val="0000BF"/>
                </a:solidFill>
                <a:latin typeface="Calibri" charset="0"/>
              </a:rPr>
              <a:t>Maintaining </a:t>
            </a:r>
            <a:r>
              <a:rPr lang="en-US" sz="3600" i="1" dirty="0">
                <a:solidFill>
                  <a:srgbClr val="0000BF"/>
                </a:solidFill>
                <a:latin typeface="Calibri" charset="0"/>
              </a:rPr>
              <a:t>Arc Consistency (MAC)</a:t>
            </a:r>
            <a:endParaRPr lang="fr-FR" sz="3600" i="1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329B7B73-4577-0A4E-88BC-1CFD9C2AAB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6100" y="1212452"/>
            <a:ext cx="7912100" cy="178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Foresees the effects of choosing an assignment on the on the future variables domains</a:t>
            </a:r>
          </a:p>
          <a:p>
            <a:pPr marL="342900" lvl="1" indent="-3429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MAC</a:t>
            </a:r>
            <a:r>
              <a:rPr lang="en-US" sz="2200" dirty="0">
                <a:solidFill>
                  <a:srgbClr val="000000"/>
                </a:solidFill>
              </a:rPr>
              <a:t> checks also the constraints relating future variables to each other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213600" y="5270500"/>
            <a:ext cx="140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Backtrack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to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2184400" y="4878388"/>
            <a:ext cx="184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endParaRPr lang="fr-FR" smtClean="0"/>
          </a:p>
        </p:txBody>
      </p:sp>
      <p:sp>
        <p:nvSpPr>
          <p:cNvPr id="45" name="Ellipse 44"/>
          <p:cNvSpPr/>
          <p:nvPr/>
        </p:nvSpPr>
        <p:spPr bwMode="auto">
          <a:xfrm>
            <a:off x="812801" y="3344328"/>
            <a:ext cx="522288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 bwMode="auto">
          <a:xfrm>
            <a:off x="1365251" y="3344328"/>
            <a:ext cx="523876" cy="522288"/>
          </a:xfrm>
          <a:prstGeom prst="ellips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593523" y="41012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2044700" y="32385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0" name="Connecteur droit 49"/>
          <p:cNvCxnSpPr>
            <a:stCxn id="48" idx="4"/>
            <a:endCxn id="112" idx="0"/>
          </p:cNvCxnSpPr>
          <p:nvPr/>
        </p:nvCxnSpPr>
        <p:spPr>
          <a:xfrm flipH="1">
            <a:off x="2743200" y="3949700"/>
            <a:ext cx="12700" cy="13716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Connecteur droit 50"/>
          <p:cNvCxnSpPr>
            <a:stCxn id="113" idx="2"/>
            <a:endCxn id="112" idx="6"/>
          </p:cNvCxnSpPr>
          <p:nvPr/>
        </p:nvCxnSpPr>
        <p:spPr>
          <a:xfrm flipH="1">
            <a:off x="3454400" y="5664200"/>
            <a:ext cx="2311400" cy="127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Connecteur droit 51"/>
          <p:cNvCxnSpPr>
            <a:stCxn id="48" idx="6"/>
            <a:endCxn id="49" idx="2"/>
          </p:cNvCxnSpPr>
          <p:nvPr/>
        </p:nvCxnSpPr>
        <p:spPr>
          <a:xfrm flipV="1">
            <a:off x="3467100" y="3587750"/>
            <a:ext cx="2305050" cy="63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Connecteur droit 56"/>
          <p:cNvCxnSpPr>
            <a:stCxn id="48" idx="5"/>
            <a:endCxn id="113" idx="1"/>
          </p:cNvCxnSpPr>
          <p:nvPr/>
        </p:nvCxnSpPr>
        <p:spPr>
          <a:xfrm>
            <a:off x="3258794" y="3845547"/>
            <a:ext cx="2715312" cy="1567206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Connecteur droit 57"/>
          <p:cNvCxnSpPr>
            <a:stCxn id="49" idx="4"/>
            <a:endCxn id="113" idx="0"/>
          </p:cNvCxnSpPr>
          <p:nvPr/>
        </p:nvCxnSpPr>
        <p:spPr>
          <a:xfrm flipH="1">
            <a:off x="6477000" y="3943350"/>
            <a:ext cx="6350" cy="136525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2400300" y="3873500"/>
            <a:ext cx="292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endParaRPr lang="en-US" sz="2400" i="1" baseline="-25000" dirty="0">
              <a:solidFill>
                <a:srgbClr val="000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515100" y="38481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464300" y="48514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349500" y="4838700"/>
            <a:ext cx="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9" name="Ellipse 68"/>
          <p:cNvSpPr/>
          <p:nvPr/>
        </p:nvSpPr>
        <p:spPr bwMode="auto">
          <a:xfrm>
            <a:off x="8001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Ellipse 69"/>
          <p:cNvSpPr/>
          <p:nvPr/>
        </p:nvSpPr>
        <p:spPr bwMode="auto">
          <a:xfrm>
            <a:off x="13716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71" name="Ellipse 70"/>
          <p:cNvSpPr/>
          <p:nvPr/>
        </p:nvSpPr>
        <p:spPr bwMode="auto">
          <a:xfrm>
            <a:off x="7327900" y="54271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Ellipse 71"/>
          <p:cNvSpPr/>
          <p:nvPr/>
        </p:nvSpPr>
        <p:spPr bwMode="auto">
          <a:xfrm>
            <a:off x="7899400" y="54160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73" name="Ellipse 72"/>
          <p:cNvSpPr/>
          <p:nvPr/>
        </p:nvSpPr>
        <p:spPr bwMode="auto">
          <a:xfrm>
            <a:off x="7378700" y="3344331"/>
            <a:ext cx="522287" cy="522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Ellipse 73"/>
          <p:cNvSpPr/>
          <p:nvPr/>
        </p:nvSpPr>
        <p:spPr bwMode="auto">
          <a:xfrm>
            <a:off x="7950200" y="3333219"/>
            <a:ext cx="522287" cy="522287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  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449705" y="4291715"/>
            <a:ext cx="2043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104823" y="42536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4339523" y="51680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4517323" y="3072515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≠</a:t>
            </a:r>
          </a:p>
        </p:txBody>
      </p:sp>
      <p:grpSp>
        <p:nvGrpSpPr>
          <p:cNvPr id="96" name="Grouper 95"/>
          <p:cNvGrpSpPr/>
          <p:nvPr/>
        </p:nvGrpSpPr>
        <p:grpSpPr>
          <a:xfrm>
            <a:off x="736600" y="3238500"/>
            <a:ext cx="7213601" cy="2768600"/>
            <a:chOff x="876300" y="2501900"/>
            <a:chExt cx="7213601" cy="2768600"/>
          </a:xfrm>
        </p:grpSpPr>
        <p:cxnSp>
          <p:nvCxnSpPr>
            <p:cNvPr id="97" name="Connecteur droit 96"/>
            <p:cNvCxnSpPr/>
            <p:nvPr/>
          </p:nvCxnSpPr>
          <p:spPr>
            <a:xfrm flipH="1">
              <a:off x="7429500" y="46228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>
              <a:off x="876300" y="46355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7467600" y="2501900"/>
              <a:ext cx="622301" cy="635000"/>
            </a:xfrm>
            <a:prstGeom prst="line">
              <a:avLst/>
            </a:prstGeom>
            <a:solidFill>
              <a:srgbClr val="FF0000"/>
            </a:solidFill>
            <a:ln w="57150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100" name="Connecteur droit 99"/>
          <p:cNvCxnSpPr/>
          <p:nvPr/>
        </p:nvCxnSpPr>
        <p:spPr>
          <a:xfrm flipH="1">
            <a:off x="7848600" y="5327650"/>
            <a:ext cx="622301" cy="635000"/>
          </a:xfrm>
          <a:prstGeom prst="line">
            <a:avLst/>
          </a:prstGeom>
          <a:solidFill>
            <a:srgbClr val="FF0000"/>
          </a:solidFill>
          <a:ln w="5715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01" name="Grouper 100"/>
          <p:cNvGrpSpPr/>
          <p:nvPr/>
        </p:nvGrpSpPr>
        <p:grpSpPr>
          <a:xfrm>
            <a:off x="2743200" y="3587750"/>
            <a:ext cx="3230906" cy="1825003"/>
            <a:chOff x="2895600" y="3740150"/>
            <a:chExt cx="3230906" cy="1825003"/>
          </a:xfrm>
        </p:grpSpPr>
        <p:cxnSp>
          <p:nvCxnSpPr>
            <p:cNvPr id="102" name="Connecteur droit 101"/>
            <p:cNvCxnSpPr/>
            <p:nvPr/>
          </p:nvCxnSpPr>
          <p:spPr>
            <a:xfrm flipH="1">
              <a:off x="2895600" y="4102100"/>
              <a:ext cx="12700" cy="1371600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V="1">
              <a:off x="3619500" y="3740150"/>
              <a:ext cx="2305050" cy="6350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3411194" y="3997947"/>
              <a:ext cx="2715312" cy="1567206"/>
            </a:xfrm>
            <a:prstGeom prst="line">
              <a:avLst/>
            </a:prstGeom>
            <a:ln w="101600" cmpd="sng">
              <a:solidFill>
                <a:srgbClr val="0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Ellipse 104"/>
          <p:cNvSpPr/>
          <p:nvPr/>
        </p:nvSpPr>
        <p:spPr bwMode="auto">
          <a:xfrm>
            <a:off x="2044700" y="323850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1 </a:t>
            </a:r>
            <a:r>
              <a:rPr lang="fr-FR" sz="2400" i="1" dirty="0" smtClean="0">
                <a:solidFill>
                  <a:schemeClr val="bg1"/>
                </a:solidFill>
              </a:rPr>
              <a:t>= </a:t>
            </a:r>
            <a:r>
              <a:rPr lang="fr-FR" sz="2400" i="1" dirty="0" err="1" smtClean="0">
                <a:solidFill>
                  <a:schemeClr val="bg1"/>
                </a:solidFill>
              </a:rPr>
              <a:t>red</a:t>
            </a:r>
            <a:endParaRPr lang="fr-FR" sz="2400" i="1" dirty="0">
              <a:solidFill>
                <a:schemeClr val="bg1"/>
              </a:solidFill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6477000" y="3959225"/>
            <a:ext cx="6350" cy="1365250"/>
          </a:xfrm>
          <a:prstGeom prst="line">
            <a:avLst/>
          </a:prstGeom>
          <a:ln w="1016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9" name="Connecteur droit 108"/>
          <p:cNvCxnSpPr/>
          <p:nvPr/>
        </p:nvCxnSpPr>
        <p:spPr>
          <a:xfrm flipH="1">
            <a:off x="749184" y="3272659"/>
            <a:ext cx="622301" cy="635000"/>
          </a:xfrm>
          <a:prstGeom prst="line">
            <a:avLst/>
          </a:prstGeom>
          <a:solidFill>
            <a:srgbClr val="FF0000"/>
          </a:solidFill>
          <a:ln w="5715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Ellipse 110"/>
          <p:cNvSpPr/>
          <p:nvPr/>
        </p:nvSpPr>
        <p:spPr bwMode="auto">
          <a:xfrm>
            <a:off x="5772150" y="323215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A0C0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2 </a:t>
            </a:r>
            <a:r>
              <a:rPr lang="fr-FR" sz="2400" i="1" dirty="0" smtClean="0">
                <a:solidFill>
                  <a:schemeClr val="bg1"/>
                </a:solidFill>
              </a:rPr>
              <a:t>= </a:t>
            </a:r>
            <a:r>
              <a:rPr lang="fr-FR" sz="2400" i="1" dirty="0" err="1" smtClean="0">
                <a:solidFill>
                  <a:schemeClr val="bg1"/>
                </a:solidFill>
              </a:rPr>
              <a:t>red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2038349" y="3238500"/>
            <a:ext cx="1431925" cy="711200"/>
          </a:xfrm>
          <a:prstGeom prst="ellipse">
            <a:avLst/>
          </a:prstGeom>
          <a:solidFill>
            <a:srgbClr val="66FF66"/>
          </a:solidFill>
          <a:ln w="38100" cmpd="sng">
            <a:solidFill>
              <a:srgbClr val="66FF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200" i="1" dirty="0" smtClean="0">
                <a:solidFill>
                  <a:srgbClr val="000000"/>
                </a:solidFill>
              </a:rPr>
              <a:t>x</a:t>
            </a:r>
            <a:r>
              <a:rPr lang="fr-FR" sz="2200" i="1" baseline="-25000" dirty="0" smtClean="0">
                <a:solidFill>
                  <a:srgbClr val="000000"/>
                </a:solidFill>
              </a:rPr>
              <a:t>1</a:t>
            </a:r>
            <a:r>
              <a:rPr lang="fr-FR" sz="2200" i="1" dirty="0" smtClean="0">
                <a:solidFill>
                  <a:srgbClr val="000000"/>
                </a:solidFill>
              </a:rPr>
              <a:t>=green</a:t>
            </a:r>
            <a:endParaRPr lang="fr-FR" sz="2200" i="1" dirty="0">
              <a:solidFill>
                <a:srgbClr val="000000"/>
              </a:solidFill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2032000" y="53213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3" name="Ellipse 112"/>
          <p:cNvSpPr/>
          <p:nvPr/>
        </p:nvSpPr>
        <p:spPr bwMode="auto">
          <a:xfrm>
            <a:off x="5765800" y="5308600"/>
            <a:ext cx="1422400" cy="711200"/>
          </a:xfrm>
          <a:prstGeom prst="ellips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4" name="Ellipse 113"/>
          <p:cNvSpPr/>
          <p:nvPr/>
        </p:nvSpPr>
        <p:spPr bwMode="auto">
          <a:xfrm>
            <a:off x="5765800" y="5308600"/>
            <a:ext cx="1422400" cy="7112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3</a:t>
            </a:r>
            <a:r>
              <a:rPr lang="fr-FR" sz="2400" i="1" dirty="0" smtClean="0">
                <a:solidFill>
                  <a:schemeClr val="bg1"/>
                </a:solidFill>
              </a:rPr>
              <a:t>=</a:t>
            </a:r>
            <a:r>
              <a:rPr lang="fr-FR" sz="2400" i="1" dirty="0" err="1" smtClean="0">
                <a:solidFill>
                  <a:schemeClr val="bg1"/>
                </a:solidFill>
              </a:rPr>
              <a:t>blue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2032000" y="5321300"/>
            <a:ext cx="1422400" cy="711200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fr-FR" sz="2400" i="1" dirty="0" smtClean="0">
                <a:solidFill>
                  <a:schemeClr val="bg1"/>
                </a:solidFill>
              </a:rPr>
              <a:t>x</a:t>
            </a:r>
            <a:r>
              <a:rPr lang="fr-FR" sz="2400" i="1" baseline="-25000" dirty="0" smtClean="0">
                <a:solidFill>
                  <a:schemeClr val="bg1"/>
                </a:solidFill>
              </a:rPr>
              <a:t>4 </a:t>
            </a:r>
            <a:r>
              <a:rPr lang="fr-FR" sz="2400" i="1" dirty="0">
                <a:solidFill>
                  <a:schemeClr val="bg1"/>
                </a:solidFill>
              </a:rPr>
              <a:t>= </a:t>
            </a:r>
            <a:r>
              <a:rPr lang="fr-FR" sz="2400" i="1" dirty="0" err="1" smtClean="0">
                <a:solidFill>
                  <a:schemeClr val="bg1"/>
                </a:solidFill>
              </a:rPr>
              <a:t>red</a:t>
            </a:r>
            <a:endParaRPr lang="fr-FR" sz="2400" i="1" dirty="0">
              <a:solidFill>
                <a:schemeClr val="bg1"/>
              </a:solidFill>
            </a:endParaRPr>
          </a:p>
        </p:txBody>
      </p:sp>
      <p:cxnSp>
        <p:nvCxnSpPr>
          <p:cNvPr id="116" name="Connecteur droit 115"/>
          <p:cNvCxnSpPr/>
          <p:nvPr/>
        </p:nvCxnSpPr>
        <p:spPr>
          <a:xfrm flipH="1">
            <a:off x="3454401" y="5664200"/>
            <a:ext cx="2311400" cy="12700"/>
          </a:xfrm>
          <a:prstGeom prst="line">
            <a:avLst/>
          </a:prstGeom>
          <a:ln w="101600" cmpd="sng"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0697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1" grpId="2" animBg="1"/>
      <p:bldP spid="72" grpId="0" animBg="1"/>
      <p:bldP spid="72" grpId="1" animBg="1"/>
      <p:bldP spid="73" grpId="0" animBg="1"/>
      <p:bldP spid="73" grpId="1" animBg="1"/>
      <p:bldP spid="105" grpId="0" animBg="1"/>
      <p:bldP spid="105" grpId="1" animBg="1"/>
      <p:bldP spid="111" grpId="0" animBg="1"/>
      <p:bldP spid="110" grpId="0" animBg="1"/>
      <p:bldP spid="114" grpId="0" animBg="1"/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i="1">
                <a:solidFill>
                  <a:srgbClr val="0000BF"/>
                </a:solidFill>
                <a:latin typeface="Calibri" charset="0"/>
              </a:rPr>
              <a:t>Distributed Meeting Scheduling Problem</a:t>
            </a:r>
            <a:endParaRPr lang="fr-FR" sz="3800">
              <a:solidFill>
                <a:srgbClr val="0000BF"/>
              </a:solidFill>
              <a:latin typeface="Calibri" charset="0"/>
            </a:endParaRPr>
          </a:p>
        </p:txBody>
      </p:sp>
      <p:grpSp>
        <p:nvGrpSpPr>
          <p:cNvPr id="25637" name="Group 25636"/>
          <p:cNvGrpSpPr>
            <a:grpSpLocks/>
          </p:cNvGrpSpPr>
          <p:nvPr/>
        </p:nvGrpSpPr>
        <p:grpSpPr bwMode="auto">
          <a:xfrm>
            <a:off x="241300" y="1155700"/>
            <a:ext cx="8593138" cy="3786188"/>
            <a:chOff x="240608" y="1155700"/>
            <a:chExt cx="8593830" cy="3786188"/>
          </a:xfrm>
        </p:grpSpPr>
        <p:pic>
          <p:nvPicPr>
            <p:cNvPr id="27728" name="Picture 14" descr="AA02073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338" y="1155700"/>
              <a:ext cx="800100" cy="8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9" name="Picture 15" descr="AA05381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3" y="1227138"/>
              <a:ext cx="1238250" cy="83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0" name="Picture 17" descr="BU00526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8" y="3902075"/>
              <a:ext cx="1211263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1" name="Picture 24" descr="BU00526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3916363"/>
              <a:ext cx="1211262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Straight Connector 23"/>
          <p:cNvCxnSpPr>
            <a:stCxn id="33" idx="3"/>
            <a:endCxn id="38" idx="7"/>
          </p:cNvCxnSpPr>
          <p:nvPr/>
        </p:nvCxnSpPr>
        <p:spPr>
          <a:xfrm flipH="1">
            <a:off x="1989138" y="2863850"/>
            <a:ext cx="684212" cy="156686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2" idx="6"/>
            <a:endCxn id="43" idx="2"/>
          </p:cNvCxnSpPr>
          <p:nvPr/>
        </p:nvCxnSpPr>
        <p:spPr>
          <a:xfrm>
            <a:off x="2311400" y="5522913"/>
            <a:ext cx="4340225" cy="290512"/>
          </a:xfrm>
          <a:prstGeom prst="line">
            <a:avLst/>
          </a:prstGeom>
          <a:ln w="28575" cmpd="sng">
            <a:solidFill>
              <a:srgbClr val="FA0C0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6"/>
            <a:endCxn id="41" idx="1"/>
          </p:cNvCxnSpPr>
          <p:nvPr/>
        </p:nvCxnSpPr>
        <p:spPr>
          <a:xfrm>
            <a:off x="3467100" y="1497013"/>
            <a:ext cx="3598863" cy="2919412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0" name="Straight Connector 25599"/>
          <p:cNvCxnSpPr>
            <a:stCxn id="4" idx="6"/>
            <a:endCxn id="40" idx="2"/>
          </p:cNvCxnSpPr>
          <p:nvPr/>
        </p:nvCxnSpPr>
        <p:spPr>
          <a:xfrm>
            <a:off x="3467100" y="1497013"/>
            <a:ext cx="3790950" cy="631825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5603"/>
          <p:cNvCxnSpPr>
            <a:stCxn id="40" idx="2"/>
            <a:endCxn id="41" idx="1"/>
          </p:cNvCxnSpPr>
          <p:nvPr/>
        </p:nvCxnSpPr>
        <p:spPr>
          <a:xfrm flipH="1">
            <a:off x="7065963" y="2128838"/>
            <a:ext cx="192087" cy="2287587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8" name="Straight Connector 25607"/>
          <p:cNvCxnSpPr>
            <a:stCxn id="37" idx="5"/>
            <a:endCxn id="39" idx="1"/>
          </p:cNvCxnSpPr>
          <p:nvPr/>
        </p:nvCxnSpPr>
        <p:spPr>
          <a:xfrm>
            <a:off x="3708400" y="2365375"/>
            <a:ext cx="2703513" cy="2511425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57300" y="1125538"/>
            <a:ext cx="6769100" cy="5392737"/>
            <a:chOff x="1257300" y="1125538"/>
            <a:chExt cx="6769100" cy="5392737"/>
          </a:xfrm>
        </p:grpSpPr>
        <p:sp>
          <p:nvSpPr>
            <p:cNvPr id="25620" name="Oval 25619"/>
            <p:cNvSpPr/>
            <p:nvPr/>
          </p:nvSpPr>
          <p:spPr>
            <a:xfrm>
              <a:off x="6178550" y="4176713"/>
              <a:ext cx="1716088" cy="2341562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1257300" y="4151313"/>
              <a:ext cx="1196975" cy="2185987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2368550" y="1177925"/>
              <a:ext cx="1509713" cy="1951038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6969125" y="1125538"/>
              <a:ext cx="1057275" cy="1912937"/>
            </a:xfrm>
            <a:prstGeom prst="ellipse">
              <a:avLst/>
            </a:prstGeom>
            <a:noFill/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2" name="TextBox 31"/>
          <p:cNvSpPr txBox="1">
            <a:spLocks/>
          </p:cNvSpPr>
          <p:nvPr/>
        </p:nvSpPr>
        <p:spPr>
          <a:xfrm>
            <a:off x="4490998" y="3482913"/>
            <a:ext cx="1080000" cy="3600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0000"/>
                </a:solidFill>
              </a:rPr>
              <a:t>Meeting 3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1904598" y="3401332"/>
            <a:ext cx="1120474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/>
              <a:t>Meeting 1</a:t>
            </a: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3782840" y="5508087"/>
            <a:ext cx="1120474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Meeting 2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5546132" y="2498662"/>
            <a:ext cx="1120474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8000"/>
                </a:solidFill>
              </a:rPr>
              <a:t>Meeting 4</a:t>
            </a:r>
          </a:p>
        </p:txBody>
      </p:sp>
      <p:grpSp>
        <p:nvGrpSpPr>
          <p:cNvPr id="25641" name="Group 25640"/>
          <p:cNvGrpSpPr>
            <a:grpSpLocks/>
          </p:cNvGrpSpPr>
          <p:nvPr/>
        </p:nvGrpSpPr>
        <p:grpSpPr bwMode="auto">
          <a:xfrm>
            <a:off x="1506538" y="1235075"/>
            <a:ext cx="6318250" cy="4838700"/>
            <a:chOff x="1506265" y="1235598"/>
            <a:chExt cx="6318342" cy="4838342"/>
          </a:xfrm>
        </p:grpSpPr>
        <p:sp>
          <p:nvSpPr>
            <p:cNvPr id="41" name="Oval 40"/>
            <p:cNvSpPr/>
            <p:nvPr/>
          </p:nvSpPr>
          <p:spPr>
            <a:xfrm>
              <a:off x="6983220" y="4338931"/>
              <a:ext cx="566745" cy="52224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i="1" dirty="0">
                  <a:solidFill>
                    <a:srgbClr val="008000"/>
                  </a:solidFill>
                </a:rPr>
                <a:t>M4</a:t>
              </a:r>
              <a:r>
                <a:rPr lang="en-US" i="1" baseline="-25000" dirty="0">
                  <a:solidFill>
                    <a:srgbClr val="008000"/>
                  </a:solidFill>
                </a:rPr>
                <a:t>3</a:t>
              </a:r>
            </a:p>
          </p:txBody>
        </p:sp>
        <p:grpSp>
          <p:nvGrpSpPr>
            <p:cNvPr id="27704" name="Group 25639"/>
            <p:cNvGrpSpPr>
              <a:grpSpLocks/>
            </p:cNvGrpSpPr>
            <p:nvPr/>
          </p:nvGrpSpPr>
          <p:grpSpPr bwMode="auto">
            <a:xfrm>
              <a:off x="1506265" y="1235598"/>
              <a:ext cx="6318342" cy="4838342"/>
              <a:chOff x="1506265" y="1235598"/>
              <a:chExt cx="6318342" cy="483834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329160" y="4800859"/>
                <a:ext cx="566745" cy="522249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000000"/>
                    </a:solidFill>
                  </a:rPr>
                  <a:t>M3</a:t>
                </a:r>
                <a:r>
                  <a:rPr lang="en-US" i="1" baseline="-250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57861" y="1868964"/>
                <a:ext cx="566746" cy="52224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008000"/>
                    </a:solidFill>
                  </a:rPr>
                  <a:t>M4</a:t>
                </a:r>
                <a:r>
                  <a:rPr lang="en-US" i="1" baseline="-25000" dirty="0">
                    <a:solidFill>
                      <a:srgbClr val="008000"/>
                    </a:solidFill>
                  </a:rPr>
                  <a:t>4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651427" y="5551692"/>
                <a:ext cx="566746" cy="52224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 anchorCtr="1"/>
              <a:lstStyle/>
              <a:p>
                <a:pPr algn="ctr">
                  <a:defRPr/>
                </a:pPr>
                <a:r>
                  <a:rPr lang="en-US" i="1" dirty="0">
                    <a:solidFill>
                      <a:srgbClr val="FF0000"/>
                    </a:solidFill>
                  </a:rPr>
                  <a:t>M2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cxnSp>
            <p:nvCxnSpPr>
              <p:cNvPr id="25627" name="Straight Connector 25626"/>
              <p:cNvCxnSpPr>
                <a:stCxn id="41" idx="3"/>
                <a:endCxn id="39" idx="7"/>
              </p:cNvCxnSpPr>
              <p:nvPr/>
            </p:nvCxnSpPr>
            <p:spPr>
              <a:xfrm flipH="1">
                <a:off x="6813354" y="4784985"/>
                <a:ext cx="252417" cy="92068"/>
              </a:xfrm>
              <a:prstGeom prst="line">
                <a:avLst/>
              </a:prstGeom>
              <a:ln>
                <a:solidFill>
                  <a:srgbClr val="5B125A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31" name="Straight Connector 25630"/>
              <p:cNvCxnSpPr>
                <a:stCxn id="39" idx="4"/>
                <a:endCxn id="43" idx="0"/>
              </p:cNvCxnSpPr>
              <p:nvPr/>
            </p:nvCxnSpPr>
            <p:spPr>
              <a:xfrm>
                <a:off x="6611739" y="5323109"/>
                <a:ext cx="322267" cy="228583"/>
              </a:xfrm>
              <a:prstGeom prst="line">
                <a:avLst/>
              </a:prstGeom>
              <a:ln>
                <a:solidFill>
                  <a:srgbClr val="5B125A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33" name="Straight Connector 25632"/>
              <p:cNvCxnSpPr>
                <a:stCxn id="41" idx="4"/>
                <a:endCxn id="43" idx="7"/>
              </p:cNvCxnSpPr>
              <p:nvPr/>
            </p:nvCxnSpPr>
            <p:spPr>
              <a:xfrm flipH="1">
                <a:off x="7134034" y="4861180"/>
                <a:ext cx="133352" cy="766706"/>
              </a:xfrm>
              <a:prstGeom prst="line">
                <a:avLst/>
              </a:prstGeom>
              <a:ln>
                <a:solidFill>
                  <a:srgbClr val="5B125A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4" name="TextBox 25633"/>
              <p:cNvSpPr txBox="1"/>
              <p:nvPr/>
            </p:nvSpPr>
            <p:spPr>
              <a:xfrm>
                <a:off x="6883205" y="4959597"/>
                <a:ext cx="311155" cy="4000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≠</a:t>
                </a:r>
              </a:p>
            </p:txBody>
          </p:sp>
          <p:grpSp>
            <p:nvGrpSpPr>
              <p:cNvPr id="27712" name="Group 25637"/>
              <p:cNvGrpSpPr>
                <a:grpSpLocks/>
              </p:cNvGrpSpPr>
              <p:nvPr/>
            </p:nvGrpSpPr>
            <p:grpSpPr bwMode="auto">
              <a:xfrm>
                <a:off x="1506265" y="1235598"/>
                <a:ext cx="2284856" cy="4548654"/>
                <a:chOff x="1506265" y="1235598"/>
                <a:chExt cx="2284856" cy="4548654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900110" y="1235598"/>
                  <a:ext cx="566745" cy="522249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/>
                <a:p>
                  <a:pPr algn="ctr">
                    <a:defRPr/>
                  </a:pPr>
                  <a:r>
                    <a:rPr lang="en-US" i="1" dirty="0">
                      <a:solidFill>
                        <a:srgbClr val="008000"/>
                      </a:solidFill>
                    </a:rPr>
                    <a:t>M4</a:t>
                  </a:r>
                  <a:r>
                    <a:rPr lang="en-US" i="1" baseline="-25000" dirty="0">
                      <a:solidFill>
                        <a:srgbClr val="008000"/>
                      </a:solidFill>
                    </a:rPr>
                    <a:t>1</a:t>
                  </a: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588956" y="2418198"/>
                  <a:ext cx="566745" cy="5222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/>
                <a:p>
                  <a:pPr algn="ctr">
                    <a:defRPr/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M1</a:t>
                  </a:r>
                  <a:r>
                    <a:rPr lang="en-US" i="1" baseline="-250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223965" y="1919760"/>
                  <a:ext cx="566745" cy="5222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/>
                <a:p>
                  <a:pPr algn="ctr">
                    <a:defRPr/>
                  </a:pPr>
                  <a:r>
                    <a:rPr lang="en-US" i="1" dirty="0">
                      <a:solidFill>
                        <a:srgbClr val="000000"/>
                      </a:solidFill>
                    </a:rPr>
                    <a:t>M3</a:t>
                  </a:r>
                  <a:r>
                    <a:rPr lang="en-US" i="1" baseline="-25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506265" y="4354805"/>
                  <a:ext cx="566745" cy="5222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/>
                <a:p>
                  <a:pPr algn="ctr">
                    <a:defRPr/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M1</a:t>
                  </a:r>
                  <a:r>
                    <a:rPr lang="en-US" i="1" baseline="-250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744393" y="5262788"/>
                  <a:ext cx="566745" cy="5222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 anchorCtr="1"/>
                <a:lstStyle/>
                <a:p>
                  <a:pPr algn="ctr">
                    <a:defRPr/>
                  </a:pPr>
                  <a:r>
                    <a:rPr lang="en-US" i="1" dirty="0">
                      <a:solidFill>
                        <a:srgbClr val="FF0000"/>
                      </a:solidFill>
                    </a:rPr>
                    <a:t>M2</a:t>
                  </a:r>
                  <a:r>
                    <a:rPr lang="en-US" i="1" baseline="-25000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62" name="Straight Connector 61"/>
                <p:cNvCxnSpPr>
                  <a:stCxn id="4" idx="4"/>
                  <a:endCxn id="37" idx="1"/>
                </p:cNvCxnSpPr>
                <p:nvPr/>
              </p:nvCxnSpPr>
              <p:spPr>
                <a:xfrm>
                  <a:off x="3184276" y="1757847"/>
                  <a:ext cx="123827" cy="238107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02" name="Straight Connector 25601"/>
                <p:cNvCxnSpPr>
                  <a:stCxn id="37" idx="3"/>
                  <a:endCxn id="33" idx="7"/>
                </p:cNvCxnSpPr>
                <p:nvPr/>
              </p:nvCxnSpPr>
              <p:spPr>
                <a:xfrm flipH="1">
                  <a:off x="3073150" y="2365814"/>
                  <a:ext cx="234953" cy="128578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05" name="Straight Connector 25604"/>
                <p:cNvCxnSpPr>
                  <a:stCxn id="4" idx="3"/>
                  <a:endCxn id="33" idx="0"/>
                </p:cNvCxnSpPr>
                <p:nvPr/>
              </p:nvCxnSpPr>
              <p:spPr>
                <a:xfrm flipH="1">
                  <a:off x="2873122" y="1681653"/>
                  <a:ext cx="109540" cy="736545"/>
                </a:xfrm>
                <a:prstGeom prst="line">
                  <a:avLst/>
                </a:prstGeom>
                <a:ln w="28575" cmpd="sng"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25" name="Straight Connector 25624"/>
                <p:cNvCxnSpPr>
                  <a:stCxn id="38" idx="4"/>
                  <a:endCxn id="42" idx="0"/>
                </p:cNvCxnSpPr>
                <p:nvPr/>
              </p:nvCxnSpPr>
              <p:spPr>
                <a:xfrm>
                  <a:off x="1788844" y="4877053"/>
                  <a:ext cx="238128" cy="385734"/>
                </a:xfrm>
                <a:prstGeom prst="line">
                  <a:avLst/>
                </a:prstGeom>
                <a:ln>
                  <a:solidFill>
                    <a:srgbClr val="5B125A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TextBox 98"/>
                <p:cNvSpPr txBox="1"/>
                <p:nvPr/>
              </p:nvSpPr>
              <p:spPr>
                <a:xfrm>
                  <a:off x="2915985" y="1919760"/>
                  <a:ext cx="311154" cy="4000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>
                      <a:solidFill>
                        <a:schemeClr val="tx2">
                          <a:lumMod val="50000"/>
                        </a:schemeClr>
                      </a:solidFill>
                    </a:rPr>
                    <a:t>≠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611042" y="4907214"/>
                  <a:ext cx="312742" cy="4000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>
                      <a:solidFill>
                        <a:schemeClr val="tx2">
                          <a:lumMod val="50000"/>
                        </a:schemeClr>
                      </a:solidFill>
                    </a:rPr>
                    <a:t>≠</a:t>
                  </a:r>
                </a:p>
              </p:txBody>
            </p:sp>
          </p:grpSp>
        </p:grpSp>
      </p:grpSp>
      <p:grpSp>
        <p:nvGrpSpPr>
          <p:cNvPr id="25639" name="Group 25638"/>
          <p:cNvGrpSpPr>
            <a:grpSpLocks/>
          </p:cNvGrpSpPr>
          <p:nvPr/>
        </p:nvGrpSpPr>
        <p:grpSpPr bwMode="auto">
          <a:xfrm>
            <a:off x="1258888" y="1130300"/>
            <a:ext cx="6769100" cy="5392738"/>
            <a:chOff x="1258823" y="1130119"/>
            <a:chExt cx="6769097" cy="5392737"/>
          </a:xfrm>
        </p:grpSpPr>
        <p:grpSp>
          <p:nvGrpSpPr>
            <p:cNvPr id="27693" name="Group 25634"/>
            <p:cNvGrpSpPr>
              <a:grpSpLocks/>
            </p:cNvGrpSpPr>
            <p:nvPr/>
          </p:nvGrpSpPr>
          <p:grpSpPr bwMode="auto">
            <a:xfrm>
              <a:off x="1258823" y="1130119"/>
              <a:ext cx="6769097" cy="5392737"/>
              <a:chOff x="1261071" y="1129328"/>
              <a:chExt cx="6769097" cy="5392737"/>
            </a:xfrm>
          </p:grpSpPr>
          <p:sp>
            <p:nvSpPr>
              <p:cNvPr id="101" name="Oval 100"/>
              <p:cNvSpPr/>
              <p:nvPr/>
            </p:nvSpPr>
            <p:spPr>
              <a:xfrm flipH="1">
                <a:off x="2372321" y="1181716"/>
                <a:ext cx="1509711" cy="1951037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flipH="1">
                <a:off x="1261071" y="4155102"/>
                <a:ext cx="1196974" cy="2185988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182319" y="4180502"/>
                <a:ext cx="1716086" cy="2341563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flipH="1">
                <a:off x="6972893" y="1129328"/>
                <a:ext cx="1057275" cy="1912938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694" name="Group 25635"/>
            <p:cNvGrpSpPr>
              <a:grpSpLocks/>
            </p:cNvGrpSpPr>
            <p:nvPr/>
          </p:nvGrpSpPr>
          <p:grpSpPr bwMode="auto">
            <a:xfrm>
              <a:off x="1506723" y="1176076"/>
              <a:ext cx="6380719" cy="5148263"/>
              <a:chOff x="1634569" y="1165225"/>
              <a:chExt cx="6380719" cy="5148263"/>
            </a:xfrm>
          </p:grpSpPr>
          <p:pic>
            <p:nvPicPr>
              <p:cNvPr id="27695" name="Picture 12" descr="skd182715sdc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9674" y="1193233"/>
                <a:ext cx="614287" cy="1828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6" name="Picture 9" descr="rbso_23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4569" y="4198235"/>
                <a:ext cx="801163" cy="1993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7" name="Picture 11" descr="md000613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882" y="4222328"/>
                <a:ext cx="870122" cy="209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8" name="Picture 19" descr="rbso_07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431" y="1165225"/>
                <a:ext cx="719857" cy="186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6" name="TextBox 115"/>
          <p:cNvSpPr txBox="1">
            <a:spLocks/>
          </p:cNvSpPr>
          <p:nvPr/>
        </p:nvSpPr>
        <p:spPr>
          <a:xfrm>
            <a:off x="2300207" y="3378102"/>
            <a:ext cx="189355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/>
              <a:t>=</a:t>
            </a:r>
          </a:p>
        </p:txBody>
      </p:sp>
      <p:sp>
        <p:nvSpPr>
          <p:cNvPr id="117" name="TextBox 116"/>
          <p:cNvSpPr txBox="1">
            <a:spLocks/>
          </p:cNvSpPr>
          <p:nvPr/>
        </p:nvSpPr>
        <p:spPr>
          <a:xfrm>
            <a:off x="4273032" y="5484858"/>
            <a:ext cx="189355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9" name="TextBox 118"/>
          <p:cNvSpPr txBox="1">
            <a:spLocks/>
          </p:cNvSpPr>
          <p:nvPr/>
        </p:nvSpPr>
        <p:spPr>
          <a:xfrm>
            <a:off x="5035237" y="3512814"/>
            <a:ext cx="189355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20" name="TextBox 119"/>
          <p:cNvSpPr txBox="1">
            <a:spLocks/>
          </p:cNvSpPr>
          <p:nvPr/>
        </p:nvSpPr>
        <p:spPr>
          <a:xfrm>
            <a:off x="5968765" y="2502452"/>
            <a:ext cx="189355" cy="307777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chemeClr val="bg1">
                <a:alpha val="75000"/>
              </a:schemeClr>
            </a:glow>
          </a:effectLst>
        </p:spPr>
        <p:txBody>
          <a:bodyPr wrap="none" lIns="0" tIns="0" rIns="0" bIns="0" anchor="ctr" anchorCtr="1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8000"/>
                </a:solidFill>
              </a:rPr>
              <a:t>=</a:t>
            </a:r>
          </a:p>
        </p:txBody>
      </p:sp>
      <p:grpSp>
        <p:nvGrpSpPr>
          <p:cNvPr id="25643" name="Group 25642"/>
          <p:cNvGrpSpPr>
            <a:grpSpLocks/>
          </p:cNvGrpSpPr>
          <p:nvPr/>
        </p:nvGrpSpPr>
        <p:grpSpPr bwMode="auto">
          <a:xfrm>
            <a:off x="287338" y="1016000"/>
            <a:ext cx="8577262" cy="4633913"/>
            <a:chOff x="287865" y="1016000"/>
            <a:chExt cx="8576185" cy="4633443"/>
          </a:xfrm>
        </p:grpSpPr>
        <p:sp>
          <p:nvSpPr>
            <p:cNvPr id="27689" name="TextBox 25641"/>
            <p:cNvSpPr txBox="1">
              <a:spLocks noChangeArrowheads="1"/>
            </p:cNvSpPr>
            <p:nvPr/>
          </p:nvSpPr>
          <p:spPr bwMode="auto">
            <a:xfrm>
              <a:off x="287865" y="5249333"/>
              <a:ext cx="990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C4160"/>
                  </a:solidFill>
                </a:rPr>
                <a:t>Agent 2</a:t>
              </a:r>
            </a:p>
          </p:txBody>
        </p:sp>
        <p:sp>
          <p:nvSpPr>
            <p:cNvPr id="27690" name="TextBox 121"/>
            <p:cNvSpPr txBox="1">
              <a:spLocks noChangeArrowheads="1"/>
            </p:cNvSpPr>
            <p:nvPr/>
          </p:nvSpPr>
          <p:spPr bwMode="auto">
            <a:xfrm>
              <a:off x="1422396" y="1981203"/>
              <a:ext cx="9925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C4160"/>
                  </a:solidFill>
                </a:rPr>
                <a:t>Agent 1</a:t>
              </a:r>
            </a:p>
          </p:txBody>
        </p:sp>
        <p:sp>
          <p:nvSpPr>
            <p:cNvPr id="27691" name="TextBox 122"/>
            <p:cNvSpPr txBox="1">
              <a:spLocks noChangeArrowheads="1"/>
            </p:cNvSpPr>
            <p:nvPr/>
          </p:nvSpPr>
          <p:spPr bwMode="auto">
            <a:xfrm>
              <a:off x="7874000" y="4961466"/>
              <a:ext cx="990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C4160"/>
                  </a:solidFill>
                </a:rPr>
                <a:t>Agent 3</a:t>
              </a:r>
            </a:p>
          </p:txBody>
        </p:sp>
        <p:sp>
          <p:nvSpPr>
            <p:cNvPr id="27692" name="TextBox 123"/>
            <p:cNvSpPr txBox="1">
              <a:spLocks noChangeArrowheads="1"/>
            </p:cNvSpPr>
            <p:nvPr/>
          </p:nvSpPr>
          <p:spPr bwMode="auto">
            <a:xfrm>
              <a:off x="6248396" y="1016000"/>
              <a:ext cx="9925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C4160"/>
                  </a:solidFill>
                </a:rPr>
                <a:t>Agent 4</a:t>
              </a:r>
            </a:p>
          </p:txBody>
        </p:sp>
      </p:grpSp>
      <p:pic>
        <p:nvPicPr>
          <p:cNvPr id="126" name="Picture 125" descr="Lock-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490788"/>
            <a:ext cx="20081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July 3rd,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Algorithms and Ordering Heuristics for Distributed Constraint Satisfaction Problem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i="1" dirty="0">
                <a:solidFill>
                  <a:srgbClr val="0000BF"/>
                </a:solidFill>
                <a:latin typeface="Calibri" charset="0"/>
              </a:rPr>
              <a:t>Distributed </a:t>
            </a:r>
            <a:r>
              <a:rPr lang="en-US" sz="3800" i="1" dirty="0" smtClean="0">
                <a:solidFill>
                  <a:srgbClr val="0000BF"/>
                </a:solidFill>
                <a:latin typeface="Calibri" charset="0"/>
              </a:rPr>
              <a:t>CSP - DisCSP</a:t>
            </a:r>
            <a:endParaRPr lang="fr-FR" sz="3800" dirty="0">
              <a:solidFill>
                <a:srgbClr val="0000BF"/>
              </a:solidFill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9154"/>
            <a:ext cx="8229600" cy="4865746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Arial" charset="0"/>
              <a:buNone/>
            </a:pPr>
            <a:r>
              <a:rPr lang="en-US" sz="2400" i="1" dirty="0" smtClean="0">
                <a:solidFill>
                  <a:srgbClr val="000000"/>
                </a:solidFill>
                <a:latin typeface="+mj-lt"/>
              </a:rPr>
              <a:t>CSP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where variables and constraints are distributed among several agents.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Apple Chancery" charset="0"/>
              </a:rPr>
              <a:t>(</a:t>
            </a:r>
            <a:r>
              <a:rPr lang="en-US" sz="2400" dirty="0" smtClean="0">
                <a:solidFill>
                  <a:srgbClr val="FA0C09"/>
                </a:solidFill>
                <a:latin typeface="Apple Chancery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pple Chancery" charset="0"/>
              </a:rPr>
              <a:t>, X, D, C)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where: 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rgbClr val="FA0C09"/>
                </a:solidFill>
                <a:latin typeface="Apple Chancery" charset="0"/>
              </a:rPr>
              <a:t> A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is a set of agents </a:t>
            </a:r>
            <a:r>
              <a:rPr lang="en-US" sz="2400" dirty="0" smtClean="0">
                <a:solidFill>
                  <a:srgbClr val="FA0C09"/>
                </a:solidFill>
                <a:latin typeface="Calibri" charset="0"/>
              </a:rPr>
              <a:t>{</a:t>
            </a:r>
            <a:r>
              <a:rPr lang="en-US" sz="2400" i="1" dirty="0" smtClean="0">
                <a:solidFill>
                  <a:srgbClr val="FA0C09"/>
                </a:solidFill>
                <a:latin typeface="Calibri" charset="0"/>
              </a:rPr>
              <a:t>A</a:t>
            </a:r>
            <a:r>
              <a:rPr lang="en-US" sz="2400" i="1" baseline="-25000" dirty="0" smtClean="0">
                <a:solidFill>
                  <a:srgbClr val="FA0C09"/>
                </a:solidFill>
                <a:latin typeface="Calibri" charset="0"/>
              </a:rPr>
              <a:t>1</a:t>
            </a:r>
            <a:r>
              <a:rPr lang="en-US" sz="2400" i="1" dirty="0" smtClean="0">
                <a:solidFill>
                  <a:srgbClr val="FA0C09"/>
                </a:solidFill>
                <a:latin typeface="Calibri" charset="0"/>
              </a:rPr>
              <a:t>, ..., </a:t>
            </a:r>
            <a:r>
              <a:rPr lang="en-US" sz="2400" i="1" dirty="0" err="1" smtClean="0">
                <a:solidFill>
                  <a:srgbClr val="FA0C09"/>
                </a:solidFill>
                <a:latin typeface="Calibri" charset="0"/>
              </a:rPr>
              <a:t>A</a:t>
            </a:r>
            <a:r>
              <a:rPr lang="en-US" sz="2400" i="1" baseline="-25000" dirty="0" err="1" smtClean="0">
                <a:solidFill>
                  <a:srgbClr val="FA0C09"/>
                </a:solidFill>
                <a:latin typeface="Calibri" charset="0"/>
              </a:rPr>
              <a:t>p</a:t>
            </a:r>
            <a:r>
              <a:rPr lang="en-US" sz="2400" dirty="0" smtClean="0">
                <a:solidFill>
                  <a:srgbClr val="FA0C09"/>
                </a:solidFill>
                <a:latin typeface="Calibri" charset="0"/>
              </a:rPr>
              <a:t>}</a:t>
            </a:r>
            <a:endParaRPr lang="en-US" sz="2400" dirty="0" smtClean="0">
              <a:solidFill>
                <a:srgbClr val="FA0C09"/>
              </a:solidFill>
              <a:latin typeface="Apple Chancery" charset="0"/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pple Chancery" charset="0"/>
              </a:rPr>
              <a:t> X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is a set of variables {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, . . . , </a:t>
            </a:r>
            <a:r>
              <a:rPr lang="en-US" sz="24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}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pple Chancery" charset="0"/>
              </a:rPr>
              <a:t> 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= {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, . . . ,D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)} is a set of 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domains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pple Chancery" charset="0"/>
              </a:rPr>
              <a:t> C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is a set of binary constraints, </a:t>
            </a:r>
            <a:r>
              <a:rPr lang="en-US" sz="2400" i="1" dirty="0" err="1" smtClean="0">
                <a:solidFill>
                  <a:srgbClr val="000000"/>
                </a:solidFill>
                <a:latin typeface="Calibri" charset="0"/>
              </a:rPr>
              <a:t>c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Calibri" charset="0"/>
              </a:rPr>
              <a:t>ij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 ⊆ 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Calibri" charset="0"/>
              </a:rPr>
              <a:t>⨯D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charset="0"/>
              </a:rPr>
              <a:t>x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Calibri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marL="0" lvl="1" indent="0" eaLnBrk="1" hangingPunct="1">
              <a:lnSpc>
                <a:spcPct val="120000"/>
              </a:lnSpc>
              <a:spcBef>
                <a:spcPts val="3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We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assume all agents hold exactly one variable (</a:t>
            </a:r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p = 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48463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July 3rd,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846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Algorithms and Ordering Heuristics for Distributed Constraint Satisfaction Problem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84630"/>
            <a:ext cx="2133600" cy="365125"/>
          </a:xfrm>
        </p:spPr>
        <p:txBody>
          <a:bodyPr/>
          <a:lstStyle/>
          <a:p>
            <a:pPr>
              <a:defRPr/>
            </a:pPr>
            <a:fld id="{8EEFE836-8133-9543-9896-A3E9464AF1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ahbi 1">
      <a:dk1>
        <a:srgbClr val="0000FF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44381</TotalTime>
  <Words>3862</Words>
  <Application>Microsoft Macintosh PowerPoint</Application>
  <PresentationFormat>Présentation à l'écran (4:3)</PresentationFormat>
  <Paragraphs>813</Paragraphs>
  <Slides>55</Slides>
  <Notes>55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55</vt:i4>
      </vt:variant>
    </vt:vector>
  </HeadingPairs>
  <TitlesOfParts>
    <vt:vector size="58" baseType="lpstr">
      <vt:lpstr>Office Theme</vt:lpstr>
      <vt:lpstr>1_Office Theme</vt:lpstr>
      <vt:lpstr>2_Office Theme</vt:lpstr>
      <vt:lpstr>Algorithms and Ordering Heuristics for Distributed Constraint Satisfaction Problems</vt:lpstr>
      <vt:lpstr>Présentation PowerPoint</vt:lpstr>
      <vt:lpstr>(Centralized) Constraint Satisfaction Problem - CSP</vt:lpstr>
      <vt:lpstr>Applications of Centralized CSP </vt:lpstr>
      <vt:lpstr>Example of CSP: Graph Coloring Problem </vt:lpstr>
      <vt:lpstr>Solving CSP:  Forward Checking (FC)</vt:lpstr>
      <vt:lpstr>Solving CSP:  Maintaining Arc Consistency (MAC)</vt:lpstr>
      <vt:lpstr>Distributed Meeting Scheduling Problem</vt:lpstr>
      <vt:lpstr>Distributed CSP - DisCSP</vt:lpstr>
      <vt:lpstr>Solving DisCSP</vt:lpstr>
      <vt:lpstr>The standard DisCSP synchronous algorithm:  Asynchronous Forward Checking (AFC)</vt:lpstr>
      <vt:lpstr>The standard DisCSP asynchronous algorithm:  Asynchronous Backtracking (ABT)</vt:lpstr>
      <vt:lpstr>The standard DisCSP asynchronous algorithm:  Asynchronous Backtracking (ABT)</vt:lpstr>
      <vt:lpstr>Présentation PowerPoint</vt:lpstr>
      <vt:lpstr>Basic concept: Nogood</vt:lpstr>
      <vt:lpstr>Nogood-based Asynchronous Forward Checking  AFC-ng</vt:lpstr>
      <vt:lpstr>Nogood-based Asynchronous Forward Checking  AFC-ng</vt:lpstr>
      <vt:lpstr>Nogood-based Asynchronous Forward Checking AFC-ng</vt:lpstr>
      <vt:lpstr>Présentation PowerPoint</vt:lpstr>
      <vt:lpstr>Asynchronous Forward Checking Tree (AFC-tree)</vt:lpstr>
      <vt:lpstr>Asynchronous Forward Checking Tree (AFC-tree) from constraint graph to pseudo-tree</vt:lpstr>
      <vt:lpstr>Experiments</vt:lpstr>
      <vt:lpstr>Experiments: sparse random DisCSPs </vt:lpstr>
      <vt:lpstr>Experiments: dense random DisCSPs </vt:lpstr>
      <vt:lpstr>Experiments Summary</vt:lpstr>
      <vt:lpstr>Présentation PowerPoint</vt:lpstr>
      <vt:lpstr>Maintaining Arc Consistency Asynchronously  in Synchronous Search (MACA)</vt:lpstr>
      <vt:lpstr>Local Constraint Network</vt:lpstr>
      <vt:lpstr>Maintaining Arc Consistency Asynchronously  (using del messages: MACA-del)</vt:lpstr>
      <vt:lpstr>Maintaining Arc Consistency Asynchronously  (without additional kind of message: MACA-not)</vt:lpstr>
      <vt:lpstr>Experiments</vt:lpstr>
      <vt:lpstr>Experiments: sparse random DisCSPs </vt:lpstr>
      <vt:lpstr>Experiments: dense random DisCSPs </vt:lpstr>
      <vt:lpstr>Experiments Summary</vt:lpstr>
      <vt:lpstr>Présentation PowerPoint</vt:lpstr>
      <vt:lpstr>Présentation PowerPoint</vt:lpstr>
      <vt:lpstr>Agile Asynchronous Backtracking Agile-ABT </vt:lpstr>
      <vt:lpstr>Concept of termination value (TV)</vt:lpstr>
      <vt:lpstr>Experiments</vt:lpstr>
      <vt:lpstr>Experiments: sparse random DisCSPs </vt:lpstr>
      <vt:lpstr>Experiments: dense random DisCSPs </vt:lpstr>
      <vt:lpstr>Experiments Summary</vt:lpstr>
      <vt:lpstr>Présentation PowerPoint</vt:lpstr>
      <vt:lpstr>Why a distributed constraint solver?</vt:lpstr>
      <vt:lpstr>Why a DCR framework?</vt:lpstr>
      <vt:lpstr>DCR framework features</vt:lpstr>
      <vt:lpstr>Definition of a distributed problem using DisChoco 2.0: Java code</vt:lpstr>
      <vt:lpstr>Definition of a distributed problem using DisChoco 2.0: XML format  </vt:lpstr>
      <vt:lpstr>The Graphical User Interface (GUI): (1) Experimentations</vt:lpstr>
      <vt:lpstr>The Graphical User Interface (GUI): (2) Visualizing problems</vt:lpstr>
      <vt:lpstr>DisChoco 2.0</vt:lpstr>
      <vt:lpstr>Présentation PowerPoint</vt:lpstr>
      <vt:lpstr>Conclusions</vt:lpstr>
      <vt:lpstr>Perspectives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Mohamed Wahbi</cp:lastModifiedBy>
  <cp:revision>2231</cp:revision>
  <dcterms:created xsi:type="dcterms:W3CDTF">2010-04-12T23:12:02Z</dcterms:created>
  <dcterms:modified xsi:type="dcterms:W3CDTF">2012-07-03T01:06:16Z</dcterms:modified>
  <cp:contentStatus>Draft</cp:contentStatus>
</cp:coreProperties>
</file>