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6" r:id="rId4"/>
    <p:sldId id="259" r:id="rId5"/>
    <p:sldId id="313" r:id="rId6"/>
    <p:sldId id="334" r:id="rId7"/>
    <p:sldId id="324" r:id="rId8"/>
    <p:sldId id="336" r:id="rId9"/>
    <p:sldId id="261" r:id="rId10"/>
    <p:sldId id="315" r:id="rId11"/>
    <p:sldId id="316" r:id="rId12"/>
    <p:sldId id="333" r:id="rId13"/>
    <p:sldId id="318" r:id="rId14"/>
    <p:sldId id="323" r:id="rId15"/>
    <p:sldId id="319" r:id="rId16"/>
    <p:sldId id="328" r:id="rId17"/>
    <p:sldId id="329" r:id="rId18"/>
    <p:sldId id="322" r:id="rId19"/>
    <p:sldId id="278" r:id="rId20"/>
    <p:sldId id="301" r:id="rId21"/>
    <p:sldId id="275" r:id="rId2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5300" i="1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521415D9-36F7-43E2-AB2F-B90AF26B5E84}">
      <p14:sectionLst xmlns:p14="http://schemas.microsoft.com/office/powerpoint/2010/main">
        <p14:section name="Title" id="{5436A958-DFA7-B748-8A3A-79456D08AF21}">
          <p14:sldIdLst>
            <p14:sldId id="256"/>
          </p14:sldIdLst>
        </p14:section>
        <p14:section name="CSP and Distributed CSP" id="{14756D86-ED1F-F64B-BC7F-EDCC8A69275D}">
          <p14:sldIdLst>
            <p14:sldId id="257"/>
            <p14:sldId id="296"/>
            <p14:sldId id="259"/>
            <p14:sldId id="313"/>
            <p14:sldId id="334"/>
            <p14:sldId id="324"/>
            <p14:sldId id="336"/>
          </p14:sldIdLst>
        </p14:section>
        <p14:section name="MACA in Synchronous Disytributed Search" id="{76859C77-058A-D74D-B7BA-EDB201AE83AD}">
          <p14:sldIdLst>
            <p14:sldId id="261"/>
            <p14:sldId id="315"/>
            <p14:sldId id="316"/>
            <p14:sldId id="333"/>
            <p14:sldId id="318"/>
          </p14:sldIdLst>
        </p14:section>
        <p14:section name="Experimental evaluation" id="{A881C81C-4DA7-F04D-AD2C-07754224EEAC}">
          <p14:sldIdLst>
            <p14:sldId id="323"/>
            <p14:sldId id="319"/>
            <p14:sldId id="328"/>
            <p14:sldId id="329"/>
            <p14:sldId id="322"/>
          </p14:sldIdLst>
        </p14:section>
        <p14:section name="Conclusions" id="{D00A9D29-870C-6448-8A58-FE615EB8FECA}">
          <p14:sldIdLst>
            <p14:sldId id="278"/>
            <p14:sldId id="301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33"/>
    <a:srgbClr val="CC0000"/>
    <a:srgbClr val="FA0C09"/>
    <a:srgbClr val="000000"/>
    <a:srgbClr val="032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8" autoAdjust="0"/>
    <p:restoredTop sz="98814" autoAdjust="0"/>
  </p:normalViewPr>
  <p:slideViewPr>
    <p:cSldViewPr snapToGrid="0">
      <p:cViewPr varScale="1">
        <p:scale>
          <a:sx n="108" d="100"/>
          <a:sy n="108" d="100"/>
        </p:scale>
        <p:origin x="-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6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E76B70DD-359C-1245-8689-6C04A5D2913F}" type="datetime1">
              <a:rPr lang="fr-FR"/>
              <a:pPr>
                <a:defRPr/>
              </a:pPr>
              <a:t>12/06/13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33802561-84B5-1A48-9FBE-CF33F2DEA0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3094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AD87BC16-2DE8-6647-AF37-EDD308298B72}" type="datetime1">
              <a:rPr lang="fr-FR"/>
              <a:pPr>
                <a:defRPr/>
              </a:pPr>
              <a:t>12/06/13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3FB651A0-E6A7-764A-AD84-018F48A61E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014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alibri (Body)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28E670A-9510-CF47-B53F-49592A5AE3CF}" type="slidenum">
              <a:rPr lang="fr-FR" sz="1200" i="0"/>
              <a:pPr eaLnBrk="1" hangingPunct="1"/>
              <a:t>1</a:t>
            </a:fld>
            <a:endParaRPr lang="fr-FR" sz="1200" i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800" dirty="0">
              <a:latin typeface="Calibri" charset="0"/>
            </a:endParaRPr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9F466A8F-1697-5545-8202-B2A8F2F03558}" type="slidenum">
              <a:rPr lang="fr-FR" sz="1200" i="0"/>
              <a:pPr algn="r" eaLnBrk="1" hangingPunct="1"/>
              <a:t>10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600" dirty="0">
              <a:latin typeface="Calibri" charset="0"/>
            </a:endParaRPr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AF5E4BE4-176F-174C-98C0-74FE83BA587E}" type="slidenum">
              <a:rPr lang="fr-FR" sz="1200" i="0"/>
              <a:pPr algn="r" eaLnBrk="1" hangingPunct="1"/>
              <a:t>11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000" dirty="0">
              <a:latin typeface="Calibri" charset="0"/>
            </a:endParaRPr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AEC18C7D-B6C1-5641-8CC3-F495A7FE0ABD}" type="slidenum">
              <a:rPr lang="fr-FR" sz="1200"/>
              <a:pPr algn="r" eaLnBrk="1" hangingPunct="1"/>
              <a:t>12</a:t>
            </a:fld>
            <a:endParaRPr lang="fr-FR" sz="12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800" dirty="0">
              <a:latin typeface="Calibri" charset="0"/>
            </a:endParaRPr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3993FC5D-A941-434D-8525-E0FA7253E48A}" type="slidenum">
              <a:rPr lang="fr-FR" sz="1200" i="0"/>
              <a:pPr algn="r" eaLnBrk="1" hangingPunct="1"/>
              <a:t>13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246B86D-698A-5048-82AE-A1E9144038E2}" type="slidenum">
              <a:rPr lang="fr-FR" sz="1200" i="0"/>
              <a:pPr eaLnBrk="1" hangingPunct="1"/>
              <a:t>14</a:t>
            </a:fld>
            <a:endParaRPr lang="fr-FR" sz="1200" i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z="1800" dirty="0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2AE7200-486A-284A-8B8F-F613F5EA8487}" type="slidenum">
              <a:rPr lang="fr-FR" sz="1200" i="0"/>
              <a:pPr eaLnBrk="1" hangingPunct="1"/>
              <a:t>15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 dirty="0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BC04955-8EC1-A046-BCD3-EE7C2A5003F2}" type="slidenum">
              <a:rPr lang="fr-FR" sz="1200" i="0"/>
              <a:pPr eaLnBrk="1" hangingPunct="1"/>
              <a:t>16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379A6EA-B1BF-3944-8330-0EBD7423939D}" type="slidenum">
              <a:rPr lang="fr-FR" sz="1200" i="0"/>
              <a:pPr eaLnBrk="1" hangingPunct="1"/>
              <a:t>17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400">
              <a:latin typeface="Calibri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EC7A319-C113-E847-8562-06068380B823}" type="slidenum">
              <a:rPr lang="fr-FR" sz="1200" i="0"/>
              <a:pPr eaLnBrk="1" hangingPunct="1"/>
              <a:t>18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3E3FE39-C35B-3A41-B9DD-28E05B09456A}" type="slidenum">
              <a:rPr lang="fr-FR" sz="1200" i="0"/>
              <a:pPr eaLnBrk="1" hangingPunct="1"/>
              <a:t>19</a:t>
            </a:fld>
            <a:endParaRPr lang="fr-FR" sz="1200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800" dirty="0">
              <a:latin typeface="Calibri (Body)" charset="0"/>
            </a:endParaRP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6ED2028-1AE6-B448-9E65-7175B328CAB3}" type="slidenum">
              <a:rPr lang="fr-FR" sz="1200" i="0"/>
              <a:pPr eaLnBrk="1" hangingPunct="1"/>
              <a:t>2</a:t>
            </a:fld>
            <a:endParaRPr lang="fr-FR" sz="1200" i="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600" dirty="0">
              <a:latin typeface="Calibri" charset="0"/>
            </a:endParaRPr>
          </a:p>
        </p:txBody>
      </p:sp>
      <p:sp>
        <p:nvSpPr>
          <p:cNvPr id="6144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619E1F0-BEE5-D74B-940C-BBBCD0D38DFE}" type="slidenum">
              <a:rPr lang="fr-FR" sz="1200" i="0"/>
              <a:pPr algn="r" eaLnBrk="1" hangingPunct="1"/>
              <a:t>20</a:t>
            </a:fld>
            <a:endParaRPr lang="fr-FR" sz="1200" i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b="0" i="0" kern="1200" dirty="0" smtClean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C28FC93-783E-DB4A-8ADC-FA8183F148EA}" type="slidenum">
              <a:rPr lang="fr-FR" sz="1200" i="0"/>
              <a:pPr eaLnBrk="1" hangingPunct="1"/>
              <a:t>3</a:t>
            </a:fld>
            <a:endParaRPr lang="fr-FR" sz="1200" i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>
              <a:latin typeface="Calibri"/>
              <a:cs typeface="Calibri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7A79175-85B5-0642-830F-B54FB00EFA36}" type="slidenum">
              <a:rPr lang="fr-FR" sz="1200" i="0"/>
              <a:pPr eaLnBrk="1" hangingPunct="1"/>
              <a:t>4</a:t>
            </a:fld>
            <a:endParaRPr lang="fr-FR" sz="1200" i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fr-FR" sz="2000" b="0" i="0" dirty="0">
              <a:latin typeface="Calibri"/>
              <a:cs typeface="Calibri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17995D2-5F70-FC4A-950B-D0AEAE7654C0}" type="slidenum">
              <a:rPr lang="fr-FR" sz="1200" i="0"/>
              <a:pPr eaLnBrk="1" hangingPunct="1"/>
              <a:t>5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B7FC4B8-AFB5-ED42-9BB0-32400FCA91CB}" type="slidenum">
              <a:rPr lang="fr-FR" sz="1200"/>
              <a:pPr eaLnBrk="1" hangingPunct="1"/>
              <a:t>6</a:t>
            </a:fld>
            <a:endParaRPr lang="fr-FR" sz="12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800" dirty="0">
              <a:latin typeface="Calibri"/>
              <a:cs typeface="Calibri"/>
            </a:endParaRPr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E8ACCF87-4588-8546-943B-BFF84F1D9EE2}" type="slidenum">
              <a:rPr lang="fr-FR" sz="1200" i="0"/>
              <a:pPr algn="r" eaLnBrk="1" hangingPunct="1"/>
              <a:t>7</a:t>
            </a:fld>
            <a:endParaRPr lang="fr-FR" sz="1200" i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 dirty="0">
              <a:latin typeface="Calibri" charset="0"/>
            </a:endParaRPr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6202ACF7-0AA2-5341-BB40-27B4E9D735B8}" type="slidenum">
              <a:rPr lang="fr-FR" sz="1200"/>
              <a:pPr algn="r" eaLnBrk="1" hangingPunct="1"/>
              <a:t>8</a:t>
            </a:fld>
            <a:endParaRPr lang="fr-FR" sz="12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kern="1200" dirty="0" smtClean="0">
              <a:solidFill>
                <a:schemeClr val="tx1"/>
              </a:solidFill>
              <a:latin typeface="+mn-lt"/>
              <a:ea typeface="MS PGothic" charset="0"/>
              <a:cs typeface="MS PGothic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EF522C5-9A55-CE4C-8F43-6E5CB16AC703}" type="slidenum">
              <a:rPr lang="fr-FR" sz="1200" i="0"/>
              <a:pPr eaLnBrk="1" hangingPunct="1"/>
              <a:t>9</a:t>
            </a:fld>
            <a:endParaRPr lang="fr-FR" sz="1200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5163-E6AC-F142-8BB9-407F0213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3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C23D-114C-F346-8005-C405F8A55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26CD-B422-3540-B085-76DFBB0F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1FD3-8238-CA4C-9E70-CE0BB2DB8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DF1B-B09E-0149-9BD4-CDDD7AA88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9EEC-DC52-E643-B1B8-BF90C7AED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4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3379-B652-7249-9158-7AA0AD776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4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746E-68BB-2C4C-9447-707004836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0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A270-F12B-0F43-8308-287257551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3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98C5B-A510-9344-878C-F1D5E5A2BC1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E1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0A42-8764-FC41-AC3D-1D05F8E5A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1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rgbClr val="8989FF"/>
                </a:solidFill>
              </a:defRPr>
            </a:lvl1pPr>
          </a:lstStyle>
          <a:p>
            <a:pPr>
              <a:defRPr/>
            </a:pPr>
            <a:fld id="{1BF4D2BA-4EF8-CA40-BDE4-165843163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84" r:id="rId1"/>
    <p:sldLayoutId id="2147493685" r:id="rId2"/>
    <p:sldLayoutId id="2147493686" r:id="rId3"/>
    <p:sldLayoutId id="2147493687" r:id="rId4"/>
    <p:sldLayoutId id="2147493688" r:id="rId5"/>
    <p:sldLayoutId id="2147493689" r:id="rId6"/>
    <p:sldLayoutId id="2147493690" r:id="rId7"/>
    <p:sldLayoutId id="2147493694" r:id="rId8"/>
    <p:sldLayoutId id="2147493691" r:id="rId9"/>
    <p:sldLayoutId id="2147493692" r:id="rId10"/>
    <p:sldLayoutId id="2147493693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21056"/>
            <a:ext cx="9144000" cy="1847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Maintien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asynchrone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de 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la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consistance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d'arc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dans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la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recherche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distribuée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synchrone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Book Antiqua"/>
                <a:ea typeface="+mj-ea"/>
                <a:cs typeface="Book Antiqua"/>
              </a:rPr>
              <a:t> (MACA)</a:t>
            </a:r>
            <a:endParaRPr lang="en-US" sz="4000" b="1" dirty="0">
              <a:solidFill>
                <a:schemeClr val="tx1">
                  <a:lumMod val="50000"/>
                </a:schemeClr>
              </a:solidFill>
              <a:latin typeface="Book Antiqua"/>
              <a:ea typeface="+mj-ea"/>
              <a:cs typeface="Book Antiqua"/>
            </a:endParaRPr>
          </a:p>
        </p:txBody>
      </p:sp>
      <p:sp>
        <p:nvSpPr>
          <p:cNvPr id="15363" name="Sous-titre 2"/>
          <p:cNvSpPr txBox="1">
            <a:spLocks/>
          </p:cNvSpPr>
          <p:nvPr/>
        </p:nvSpPr>
        <p:spPr bwMode="auto">
          <a:xfrm>
            <a:off x="3421063" y="6308725"/>
            <a:ext cx="23018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800" i="0" dirty="0">
                <a:solidFill>
                  <a:srgbClr val="0000BF"/>
                </a:solidFill>
              </a:rPr>
              <a:t>13 juin 2013</a:t>
            </a:r>
            <a:endParaRPr lang="en-US" sz="1800" i="0" dirty="0">
              <a:solidFill>
                <a:srgbClr val="0000BF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7341"/>
              </p:ext>
            </p:extLst>
          </p:nvPr>
        </p:nvGraphicFramePr>
        <p:xfrm>
          <a:off x="-15875" y="4430713"/>
          <a:ext cx="9159874" cy="139858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01028"/>
                <a:gridCol w="2161488"/>
                <a:gridCol w="2161488"/>
                <a:gridCol w="2735870"/>
              </a:tblGrid>
              <a:tr h="139858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b="1" u="sng" kern="1200" noProof="0" dirty="0" smtClean="0">
                          <a:solidFill>
                            <a:srgbClr val="000000"/>
                          </a:solidFill>
                          <a:latin typeface="Book Antiqua"/>
                          <a:ea typeface="+mn-ea"/>
                          <a:cs typeface="Book Antiqua"/>
                        </a:rPr>
                        <a:t>Mohamed Wahbi,</a:t>
                      </a:r>
                    </a:p>
                    <a:p>
                      <a:pPr algn="ctr"/>
                      <a:endParaRPr lang="fr-FR" sz="180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TASC,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École des Mines de Nantes,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Nantes, France</a:t>
                      </a:r>
                      <a:endParaRPr lang="fr-F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b="1" kern="1200" noProof="0" dirty="0" smtClean="0">
                          <a:solidFill>
                            <a:srgbClr val="000000"/>
                          </a:solidFill>
                          <a:latin typeface="Book Antiqua"/>
                          <a:ea typeface="+mn-ea"/>
                          <a:cs typeface="Book Antiqua"/>
                        </a:rPr>
                        <a:t>Redouane Ezzahir,</a:t>
                      </a:r>
                    </a:p>
                    <a:p>
                      <a:pPr algn="ctr"/>
                      <a:endParaRPr lang="fr-FR" sz="1800" kern="120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ENSA Agadir,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Université Ibn </a:t>
                      </a:r>
                      <a:r>
                        <a:rPr lang="fr-FR" sz="1400" kern="1200" noProof="0" dirty="0" err="1" smtClean="0">
                          <a:solidFill>
                            <a:srgbClr val="000000"/>
                          </a:solidFill>
                        </a:rPr>
                        <a:t>Zohr</a:t>
                      </a:r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Agadir, Maroc</a:t>
                      </a:r>
                      <a:endParaRPr lang="fr-F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b="1" kern="1200" noProof="0" dirty="0" smtClean="0">
                          <a:solidFill>
                            <a:srgbClr val="000000"/>
                          </a:solidFill>
                          <a:latin typeface="Book Antiqua"/>
                          <a:ea typeface="+mn-ea"/>
                          <a:cs typeface="Book Antiqua"/>
                        </a:rPr>
                        <a:t>Christian Bessiere, </a:t>
                      </a:r>
                    </a:p>
                    <a:p>
                      <a:pPr algn="ctr"/>
                      <a:endParaRPr lang="fr-FR" sz="1800" kern="120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LIRMM,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Université Montpellier 2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Montpellier, France</a:t>
                      </a:r>
                      <a:endParaRPr lang="fr-F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b="1" kern="1200" noProof="0" dirty="0" smtClean="0">
                          <a:solidFill>
                            <a:srgbClr val="000000"/>
                          </a:solidFill>
                          <a:latin typeface="Book Antiqua"/>
                          <a:ea typeface="+mn-ea"/>
                          <a:cs typeface="Book Antiqua"/>
                        </a:rPr>
                        <a:t>El Houssine Bouyakhf </a:t>
                      </a:r>
                    </a:p>
                    <a:p>
                      <a:pPr algn="ctr"/>
                      <a:endParaRPr lang="fr-FR" sz="1800" kern="120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LIMIARF,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Université Mohammed V–</a:t>
                      </a:r>
                      <a:r>
                        <a:rPr lang="fr-FR" sz="1400" kern="1200" noProof="0" dirty="0" err="1" smtClean="0">
                          <a:solidFill>
                            <a:srgbClr val="000000"/>
                          </a:solidFill>
                        </a:rPr>
                        <a:t>Agdal</a:t>
                      </a:r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400" kern="1200" noProof="0" dirty="0" smtClean="0">
                          <a:solidFill>
                            <a:srgbClr val="000000"/>
                          </a:solidFill>
                        </a:rPr>
                        <a:t>Rabat, Maroc</a:t>
                      </a:r>
                      <a:endParaRPr lang="fr-F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412135" y="3494411"/>
            <a:ext cx="6400800" cy="626131"/>
          </a:xfrm>
        </p:spPr>
        <p:txBody>
          <a:bodyPr/>
          <a:lstStyle/>
          <a:p>
            <a:r>
              <a:rPr lang="fr-FR" dirty="0" smtClean="0"/>
              <a:t>JFPC’13, Aix-en-Provence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Maintaining Arc Consistency Asynchronously </a:t>
            </a:r>
            <a:br>
              <a:rPr lang="en-US" sz="3800" i="1" dirty="0">
                <a:solidFill>
                  <a:srgbClr val="0000BF"/>
                </a:solidFill>
                <a:latin typeface="Calibri" charset="0"/>
              </a:rPr>
            </a:b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in Synchronous Search (MACA)</a:t>
            </a:r>
          </a:p>
        </p:txBody>
      </p:sp>
      <p:sp>
        <p:nvSpPr>
          <p:cNvPr id="45" name="Espace réservé du contenu 1"/>
          <p:cNvSpPr txBox="1">
            <a:spLocks/>
          </p:cNvSpPr>
          <p:nvPr/>
        </p:nvSpPr>
        <p:spPr bwMode="auto">
          <a:xfrm>
            <a:off x="419100" y="1859281"/>
            <a:ext cx="7975600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000" i="0" dirty="0">
                <a:solidFill>
                  <a:srgbClr val="000000"/>
                </a:solidFill>
              </a:rPr>
              <a:t>Instead of maintaining </a:t>
            </a:r>
            <a:r>
              <a:rPr lang="en-US" sz="3000" i="0" dirty="0" smtClean="0">
                <a:solidFill>
                  <a:srgbClr val="000000"/>
                </a:solidFill>
              </a:rPr>
              <a:t>FC, </a:t>
            </a:r>
            <a:r>
              <a:rPr lang="en-US" sz="3000" i="0" dirty="0">
                <a:solidFill>
                  <a:srgbClr val="000000"/>
                </a:solidFill>
              </a:rPr>
              <a:t>as in </a:t>
            </a:r>
            <a:r>
              <a:rPr lang="en-US" sz="3000" i="0" dirty="0">
                <a:solidFill>
                  <a:srgbClr val="EB6615"/>
                </a:solidFill>
              </a:rPr>
              <a:t>AFC-</a:t>
            </a:r>
            <a:r>
              <a:rPr lang="en-US" sz="3000" i="0" dirty="0" err="1" smtClean="0">
                <a:solidFill>
                  <a:srgbClr val="EB6615"/>
                </a:solidFill>
              </a:rPr>
              <a:t>ng</a:t>
            </a:r>
            <a:r>
              <a:rPr lang="en-US" sz="3000" i="0" dirty="0" smtClean="0">
                <a:solidFill>
                  <a:srgbClr val="000000"/>
                </a:solidFill>
              </a:rPr>
              <a:t>, we </a:t>
            </a:r>
            <a:r>
              <a:rPr lang="en-US" sz="3000" i="0" dirty="0">
                <a:solidFill>
                  <a:srgbClr val="000000"/>
                </a:solidFill>
              </a:rPr>
              <a:t>propose to Maintain AC.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000" i="0" dirty="0">
                <a:solidFill>
                  <a:srgbClr val="FF0000"/>
                </a:solidFill>
              </a:rPr>
              <a:t>MAC checks also the constraints linking </a:t>
            </a:r>
            <a:r>
              <a:rPr lang="en-US" sz="3000" i="0" dirty="0" smtClean="0">
                <a:solidFill>
                  <a:srgbClr val="FF0000"/>
                </a:solidFill>
              </a:rPr>
              <a:t>unassigned variables </a:t>
            </a:r>
            <a:r>
              <a:rPr lang="en-US" sz="3000" i="0" dirty="0">
                <a:solidFill>
                  <a:srgbClr val="FF0000"/>
                </a:solidFill>
              </a:rPr>
              <a:t>to each other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000" i="0" dirty="0">
                <a:solidFill>
                  <a:srgbClr val="0000FF"/>
                </a:solidFill>
              </a:rPr>
              <a:t>MACA-del</a:t>
            </a:r>
            <a:r>
              <a:rPr lang="en-US" sz="3000" i="0" dirty="0">
                <a:solidFill>
                  <a:srgbClr val="000000"/>
                </a:solidFill>
              </a:rPr>
              <a:t>: using del messages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000" i="0" dirty="0">
                <a:solidFill>
                  <a:srgbClr val="0000FF"/>
                </a:solidFill>
              </a:rPr>
              <a:t>MACA-not</a:t>
            </a:r>
            <a:r>
              <a:rPr lang="en-US" sz="3000" i="0" dirty="0">
                <a:solidFill>
                  <a:srgbClr val="000000"/>
                </a:solidFill>
              </a:rPr>
              <a:t>: without additional kind of message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65450" y="6483350"/>
            <a:ext cx="32131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3994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712FF6A-6320-D448-9A01-6B6B1D1B54A7}" type="slidenum">
              <a:rPr lang="en-US" sz="1200" i="0">
                <a:solidFill>
                  <a:srgbClr val="8989FF"/>
                </a:solidFill>
              </a:rPr>
              <a:pPr eaLnBrk="1" hangingPunct="1"/>
              <a:t>10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Local Constraint Network</a:t>
            </a:r>
          </a:p>
        </p:txBody>
      </p:sp>
      <p:grpSp>
        <p:nvGrpSpPr>
          <p:cNvPr id="41986" name="Grouper 8"/>
          <p:cNvGrpSpPr>
            <a:grpSpLocks/>
          </p:cNvGrpSpPr>
          <p:nvPr/>
        </p:nvGrpSpPr>
        <p:grpSpPr bwMode="auto">
          <a:xfrm>
            <a:off x="0" y="1701800"/>
            <a:ext cx="2466975" cy="2465388"/>
            <a:chOff x="0" y="1702219"/>
            <a:chExt cx="2467109" cy="2464993"/>
          </a:xfrm>
        </p:grpSpPr>
        <p:sp>
          <p:nvSpPr>
            <p:cNvPr id="48" name="Rectangle 47"/>
            <p:cNvSpPr/>
            <p:nvPr/>
          </p:nvSpPr>
          <p:spPr>
            <a:xfrm>
              <a:off x="0" y="1816501"/>
              <a:ext cx="2467109" cy="2350711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82000"/>
              </a:schemeClr>
            </a:solidFill>
            <a:ln w="38100" cmpd="sng">
              <a:prstDash val="lgDash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509616" y="3167247"/>
              <a:ext cx="647735" cy="57775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018" name="ZoneTexte 13"/>
            <p:cNvSpPr txBox="1">
              <a:spLocks noChangeArrowheads="1"/>
            </p:cNvSpPr>
            <p:nvPr/>
          </p:nvSpPr>
          <p:spPr bwMode="auto">
            <a:xfrm>
              <a:off x="681074" y="1702219"/>
              <a:ext cx="482627" cy="579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3290D"/>
                  </a:solidFill>
                </a:rPr>
                <a:t>A</a:t>
              </a:r>
              <a:r>
                <a:rPr lang="en-US" sz="3200" baseline="-25000">
                  <a:solidFill>
                    <a:srgbClr val="03290D"/>
                  </a:solidFill>
                </a:rPr>
                <a:t>j</a:t>
              </a:r>
            </a:p>
          </p:txBody>
        </p:sp>
      </p:grpSp>
      <p:grpSp>
        <p:nvGrpSpPr>
          <p:cNvPr id="41987" name="Grouper 5"/>
          <p:cNvGrpSpPr>
            <a:grpSpLocks/>
          </p:cNvGrpSpPr>
          <p:nvPr/>
        </p:nvGrpSpPr>
        <p:grpSpPr bwMode="auto">
          <a:xfrm>
            <a:off x="2933700" y="1722438"/>
            <a:ext cx="3387725" cy="2438400"/>
            <a:chOff x="2934254" y="1723225"/>
            <a:chExt cx="3386803" cy="2437579"/>
          </a:xfrm>
        </p:grpSpPr>
        <p:sp>
          <p:nvSpPr>
            <p:cNvPr id="13" name="Rectangle 12"/>
            <p:cNvSpPr/>
            <p:nvPr/>
          </p:nvSpPr>
          <p:spPr>
            <a:xfrm>
              <a:off x="2934254" y="1810508"/>
              <a:ext cx="3386803" cy="2350296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82000"/>
              </a:schemeClr>
            </a:solidFill>
            <a:ln w="38100" cmpd="sng">
              <a:prstDash val="lgDash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4241998" y="3146733"/>
              <a:ext cx="649111" cy="576069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2015" name="ZoneTexte 49"/>
            <p:cNvSpPr txBox="1">
              <a:spLocks noChangeArrowheads="1"/>
            </p:cNvSpPr>
            <p:nvPr/>
          </p:nvSpPr>
          <p:spPr bwMode="auto">
            <a:xfrm>
              <a:off x="4335635" y="1723225"/>
              <a:ext cx="480882" cy="57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3290D"/>
                  </a:solidFill>
                </a:rPr>
                <a:t>A</a:t>
              </a:r>
              <a:r>
                <a:rPr lang="en-US" sz="3200" baseline="-25000">
                  <a:solidFill>
                    <a:srgbClr val="03290D"/>
                  </a:solidFill>
                </a:rPr>
                <a:t>i</a:t>
              </a:r>
            </a:p>
          </p:txBody>
        </p:sp>
      </p:grpSp>
      <p:grpSp>
        <p:nvGrpSpPr>
          <p:cNvPr id="41988" name="Grouper 7"/>
          <p:cNvGrpSpPr>
            <a:grpSpLocks/>
          </p:cNvGrpSpPr>
          <p:nvPr/>
        </p:nvGrpSpPr>
        <p:grpSpPr bwMode="auto">
          <a:xfrm>
            <a:off x="6759575" y="1714500"/>
            <a:ext cx="2384425" cy="2430463"/>
            <a:chOff x="6759005" y="1715033"/>
            <a:chExt cx="2384995" cy="2429388"/>
          </a:xfrm>
        </p:grpSpPr>
        <p:sp>
          <p:nvSpPr>
            <p:cNvPr id="49" name="Rectangle 48"/>
            <p:cNvSpPr/>
            <p:nvPr/>
          </p:nvSpPr>
          <p:spPr>
            <a:xfrm>
              <a:off x="6759005" y="1794373"/>
              <a:ext cx="2384995" cy="2350048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82000"/>
              </a:schemeClr>
            </a:solidFill>
            <a:ln w="38100" cmpd="sng">
              <a:prstDash val="lgDash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8127757" y="3138391"/>
              <a:ext cx="646267" cy="57600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012" name="ZoneTexte 50"/>
            <p:cNvSpPr txBox="1">
              <a:spLocks noChangeArrowheads="1"/>
            </p:cNvSpPr>
            <p:nvPr/>
          </p:nvSpPr>
          <p:spPr bwMode="auto">
            <a:xfrm>
              <a:off x="8181745" y="1715033"/>
              <a:ext cx="539879" cy="579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3290D"/>
                  </a:solidFill>
                </a:rPr>
                <a:t>A</a:t>
              </a:r>
              <a:r>
                <a:rPr lang="en-US" sz="3200" baseline="-25000">
                  <a:solidFill>
                    <a:srgbClr val="03290D"/>
                  </a:solidFill>
                </a:rPr>
                <a:t>k</a:t>
              </a:r>
            </a:p>
          </p:txBody>
        </p:sp>
      </p:grpSp>
      <p:grpSp>
        <p:nvGrpSpPr>
          <p:cNvPr id="58" name="Grouper 57"/>
          <p:cNvGrpSpPr/>
          <p:nvPr/>
        </p:nvGrpSpPr>
        <p:grpSpPr>
          <a:xfrm>
            <a:off x="3145456" y="3146945"/>
            <a:ext cx="1096823" cy="576261"/>
            <a:chOff x="3145456" y="3628712"/>
            <a:chExt cx="1096823" cy="576261"/>
          </a:xfrm>
          <a:solidFill>
            <a:srgbClr val="FFFFFF"/>
          </a:solidFill>
        </p:grpSpPr>
        <p:sp>
          <p:nvSpPr>
            <p:cNvPr id="11" name="Ellipse 10"/>
            <p:cNvSpPr/>
            <p:nvPr/>
          </p:nvSpPr>
          <p:spPr bwMode="auto">
            <a:xfrm>
              <a:off x="3145456" y="3628712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Connecteur droit 16"/>
            <p:cNvCxnSpPr>
              <a:stCxn id="11" idx="6"/>
              <a:endCxn id="7" idx="2"/>
            </p:cNvCxnSpPr>
            <p:nvPr/>
          </p:nvCxnSpPr>
          <p:spPr>
            <a:xfrm>
              <a:off x="3793157" y="3916843"/>
              <a:ext cx="449122" cy="307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er 58"/>
          <p:cNvGrpSpPr/>
          <p:nvPr/>
        </p:nvGrpSpPr>
        <p:grpSpPr>
          <a:xfrm>
            <a:off x="4891568" y="3161540"/>
            <a:ext cx="1132336" cy="576261"/>
            <a:chOff x="4891568" y="3643307"/>
            <a:chExt cx="1132336" cy="576261"/>
          </a:xfrm>
          <a:solidFill>
            <a:srgbClr val="FFFFFF"/>
          </a:solidFill>
        </p:grpSpPr>
        <p:sp>
          <p:nvSpPr>
            <p:cNvPr id="10" name="Ellipse 9"/>
            <p:cNvSpPr/>
            <p:nvPr/>
          </p:nvSpPr>
          <p:spPr bwMode="auto">
            <a:xfrm>
              <a:off x="5376203" y="364330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52" name="Connecteur droit 51"/>
            <p:cNvCxnSpPr>
              <a:stCxn id="7" idx="6"/>
              <a:endCxn id="10" idx="2"/>
            </p:cNvCxnSpPr>
            <p:nvPr/>
          </p:nvCxnSpPr>
          <p:spPr>
            <a:xfrm>
              <a:off x="4891568" y="3917150"/>
              <a:ext cx="484635" cy="14288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91" name="ZoneTexte 69"/>
          <p:cNvSpPr txBox="1">
            <a:spLocks noChangeArrowheads="1"/>
          </p:cNvSpPr>
          <p:nvPr/>
        </p:nvSpPr>
        <p:spPr bwMode="auto">
          <a:xfrm>
            <a:off x="2274888" y="4681538"/>
            <a:ext cx="4840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3290D"/>
                </a:solidFill>
              </a:rPr>
              <a:t>CSP(</a:t>
            </a:r>
            <a:r>
              <a:rPr lang="en-US" sz="2800" dirty="0" err="1">
                <a:solidFill>
                  <a:srgbClr val="03290D"/>
                </a:solidFill>
              </a:rPr>
              <a:t>i</a:t>
            </a:r>
            <a:r>
              <a:rPr lang="en-US" sz="2800" dirty="0">
                <a:solidFill>
                  <a:srgbClr val="03290D"/>
                </a:solidFill>
              </a:rPr>
              <a:t>): local constraint network</a:t>
            </a:r>
            <a:endParaRPr lang="en-US" sz="2800" baseline="-25000" dirty="0">
              <a:solidFill>
                <a:srgbClr val="03290D"/>
              </a:solidFill>
            </a:endParaRPr>
          </a:p>
        </p:txBody>
      </p:sp>
      <p:grpSp>
        <p:nvGrpSpPr>
          <p:cNvPr id="54275" name="Grouper 54274"/>
          <p:cNvGrpSpPr/>
          <p:nvPr/>
        </p:nvGrpSpPr>
        <p:grpSpPr>
          <a:xfrm>
            <a:off x="3151818" y="3146948"/>
            <a:ext cx="2878448" cy="590856"/>
            <a:chOff x="3297856" y="3299345"/>
            <a:chExt cx="2878448" cy="590856"/>
          </a:xfrm>
          <a:solidFill>
            <a:srgbClr val="FFFFFF"/>
          </a:solidFill>
        </p:grpSpPr>
        <p:grpSp>
          <p:nvGrpSpPr>
            <p:cNvPr id="72" name="Grouper 71"/>
            <p:cNvGrpSpPr/>
            <p:nvPr/>
          </p:nvGrpSpPr>
          <p:grpSpPr>
            <a:xfrm>
              <a:off x="3297856" y="3299345"/>
              <a:ext cx="1096823" cy="576261"/>
              <a:chOff x="3145456" y="3628712"/>
              <a:chExt cx="1096823" cy="576261"/>
            </a:xfrm>
            <a:grpFill/>
          </p:grpSpPr>
          <p:cxnSp>
            <p:nvCxnSpPr>
              <p:cNvPr id="74" name="Connecteur droit 73"/>
              <p:cNvCxnSpPr>
                <a:stCxn id="73" idx="6"/>
                <a:endCxn id="71" idx="2"/>
              </p:cNvCxnSpPr>
              <p:nvPr/>
            </p:nvCxnSpPr>
            <p:spPr>
              <a:xfrm>
                <a:off x="3793157" y="3916843"/>
                <a:ext cx="449122" cy="307"/>
              </a:xfrm>
              <a:prstGeom prst="line">
                <a:avLst/>
              </a:prstGeom>
              <a:grpFill/>
              <a:ln w="5715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Ellipse 72"/>
              <p:cNvSpPr/>
              <p:nvPr/>
            </p:nvSpPr>
            <p:spPr bwMode="auto">
              <a:xfrm>
                <a:off x="3145456" y="3628712"/>
                <a:ext cx="647701" cy="576261"/>
              </a:xfrm>
              <a:prstGeom prst="ellipse">
                <a:avLst/>
              </a:prstGeom>
              <a:grpFill/>
              <a:ln w="57150" cmpd="sng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j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" name="Grouper 74"/>
            <p:cNvGrpSpPr/>
            <p:nvPr/>
          </p:nvGrpSpPr>
          <p:grpSpPr>
            <a:xfrm>
              <a:off x="5043968" y="3313940"/>
              <a:ext cx="1132336" cy="576261"/>
              <a:chOff x="4891568" y="3643307"/>
              <a:chExt cx="1132336" cy="576261"/>
            </a:xfrm>
            <a:grpFill/>
          </p:grpSpPr>
          <p:cxnSp>
            <p:nvCxnSpPr>
              <p:cNvPr id="77" name="Connecteur droit 76"/>
              <p:cNvCxnSpPr>
                <a:stCxn id="71" idx="6"/>
                <a:endCxn id="76" idx="2"/>
              </p:cNvCxnSpPr>
              <p:nvPr/>
            </p:nvCxnSpPr>
            <p:spPr>
              <a:xfrm>
                <a:off x="4891568" y="3917150"/>
                <a:ext cx="484635" cy="14288"/>
              </a:xfrm>
              <a:prstGeom prst="line">
                <a:avLst/>
              </a:prstGeom>
              <a:grpFill/>
              <a:ln w="5715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Ellipse 75"/>
              <p:cNvSpPr/>
              <p:nvPr/>
            </p:nvSpPr>
            <p:spPr bwMode="auto">
              <a:xfrm>
                <a:off x="5376203" y="3643307"/>
                <a:ext cx="647701" cy="576261"/>
              </a:xfrm>
              <a:prstGeom prst="ellipse">
                <a:avLst/>
              </a:prstGeom>
              <a:grpFill/>
              <a:ln w="57150" cmpd="sng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k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" name="Ellipse 70"/>
            <p:cNvSpPr/>
            <p:nvPr/>
          </p:nvSpPr>
          <p:spPr bwMode="auto">
            <a:xfrm>
              <a:off x="4394679" y="3299652"/>
              <a:ext cx="649289" cy="576262"/>
            </a:xfrm>
            <a:prstGeom prst="ellipse">
              <a:avLst/>
            </a:prstGeom>
            <a:grpFill/>
            <a:ln w="5715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</p:grpSp>
      <p:grpSp>
        <p:nvGrpSpPr>
          <p:cNvPr id="54286" name="Grouper 54285"/>
          <p:cNvGrpSpPr>
            <a:grpSpLocks/>
          </p:cNvGrpSpPr>
          <p:nvPr/>
        </p:nvGrpSpPr>
        <p:grpSpPr bwMode="auto">
          <a:xfrm>
            <a:off x="254000" y="3035300"/>
            <a:ext cx="350838" cy="901700"/>
            <a:chOff x="254000" y="3035300"/>
            <a:chExt cx="350444" cy="901701"/>
          </a:xfrm>
        </p:grpSpPr>
        <p:cxnSp>
          <p:nvCxnSpPr>
            <p:cNvPr id="79" name="Connecteur droit 78"/>
            <p:cNvCxnSpPr>
              <a:endCxn id="43" idx="1"/>
            </p:cNvCxnSpPr>
            <p:nvPr/>
          </p:nvCxnSpPr>
          <p:spPr>
            <a:xfrm>
              <a:off x="254000" y="3035300"/>
              <a:ext cx="350444" cy="217488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>
              <a:endCxn id="43" idx="3"/>
            </p:cNvCxnSpPr>
            <p:nvPr/>
          </p:nvCxnSpPr>
          <p:spPr>
            <a:xfrm flipV="1">
              <a:off x="279371" y="3659189"/>
              <a:ext cx="325073" cy="277812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85" name="Grouper 54284"/>
          <p:cNvGrpSpPr>
            <a:grpSpLocks/>
          </p:cNvGrpSpPr>
          <p:nvPr/>
        </p:nvGrpSpPr>
        <p:grpSpPr bwMode="auto">
          <a:xfrm>
            <a:off x="8680450" y="2895600"/>
            <a:ext cx="273050" cy="990600"/>
            <a:chOff x="8679933" y="2895600"/>
            <a:chExt cx="273567" cy="990600"/>
          </a:xfrm>
        </p:grpSpPr>
        <p:cxnSp>
          <p:nvCxnSpPr>
            <p:cNvPr id="85" name="Connecteur droit 84"/>
            <p:cNvCxnSpPr>
              <a:endCxn id="45" idx="7"/>
            </p:cNvCxnSpPr>
            <p:nvPr/>
          </p:nvCxnSpPr>
          <p:spPr>
            <a:xfrm flipH="1">
              <a:off x="8679933" y="2895600"/>
              <a:ext cx="273567" cy="327025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>
              <a:stCxn id="45" idx="5"/>
            </p:cNvCxnSpPr>
            <p:nvPr/>
          </p:nvCxnSpPr>
          <p:spPr>
            <a:xfrm>
              <a:off x="8679933" y="3630613"/>
              <a:ext cx="273567" cy="255587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er 45"/>
          <p:cNvGrpSpPr/>
          <p:nvPr/>
        </p:nvGrpSpPr>
        <p:grpSpPr>
          <a:xfrm>
            <a:off x="7175725" y="2783150"/>
            <a:ext cx="1033514" cy="576261"/>
            <a:chOff x="7061425" y="3620517"/>
            <a:chExt cx="1033514" cy="576261"/>
          </a:xfrm>
          <a:solidFill>
            <a:srgbClr val="FFFFFF"/>
          </a:solidFill>
        </p:grpSpPr>
        <p:sp>
          <p:nvSpPr>
            <p:cNvPr id="47" name="Ellipse 46"/>
            <p:cNvSpPr/>
            <p:nvPr/>
          </p:nvSpPr>
          <p:spPr bwMode="auto">
            <a:xfrm>
              <a:off x="7061425" y="362051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61" name="Connecteur droit 60"/>
            <p:cNvCxnSpPr>
              <a:stCxn id="47" idx="6"/>
            </p:cNvCxnSpPr>
            <p:nvPr/>
          </p:nvCxnSpPr>
          <p:spPr>
            <a:xfrm>
              <a:off x="7709126" y="3908648"/>
              <a:ext cx="385813" cy="151857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er 61"/>
          <p:cNvGrpSpPr/>
          <p:nvPr/>
        </p:nvGrpSpPr>
        <p:grpSpPr>
          <a:xfrm>
            <a:off x="7175725" y="3456250"/>
            <a:ext cx="1033514" cy="576261"/>
            <a:chOff x="7061425" y="3620517"/>
            <a:chExt cx="1033514" cy="576261"/>
          </a:xfrm>
          <a:solidFill>
            <a:srgbClr val="FFFFFF"/>
          </a:solidFill>
        </p:grpSpPr>
        <p:sp>
          <p:nvSpPr>
            <p:cNvPr id="63" name="Ellipse 62"/>
            <p:cNvSpPr/>
            <p:nvPr/>
          </p:nvSpPr>
          <p:spPr bwMode="auto">
            <a:xfrm>
              <a:off x="7061425" y="362051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cxnSp>
          <p:nvCxnSpPr>
            <p:cNvPr id="64" name="Connecteur droit 63"/>
            <p:cNvCxnSpPr>
              <a:stCxn id="63" idx="6"/>
            </p:cNvCxnSpPr>
            <p:nvPr/>
          </p:nvCxnSpPr>
          <p:spPr>
            <a:xfrm flipV="1">
              <a:off x="7709126" y="3794884"/>
              <a:ext cx="385813" cy="113764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1062438" y="2786952"/>
            <a:ext cx="1116726" cy="576261"/>
            <a:chOff x="1062438" y="3256019"/>
            <a:chExt cx="1116726" cy="576261"/>
          </a:xfrm>
          <a:solidFill>
            <a:schemeClr val="bg1"/>
          </a:solidFill>
        </p:grpSpPr>
        <p:sp>
          <p:nvSpPr>
            <p:cNvPr id="66" name="Ellipse 65"/>
            <p:cNvSpPr/>
            <p:nvPr/>
          </p:nvSpPr>
          <p:spPr bwMode="auto">
            <a:xfrm>
              <a:off x="1531463" y="3256019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cxnSp>
          <p:nvCxnSpPr>
            <p:cNvPr id="67" name="Connecteur droit 66"/>
            <p:cNvCxnSpPr>
              <a:endCxn id="66" idx="2"/>
            </p:cNvCxnSpPr>
            <p:nvPr/>
          </p:nvCxnSpPr>
          <p:spPr>
            <a:xfrm flipV="1">
              <a:off x="1062438" y="3544150"/>
              <a:ext cx="469025" cy="202658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Ellipse 67"/>
          <p:cNvSpPr/>
          <p:nvPr/>
        </p:nvSpPr>
        <p:spPr bwMode="auto">
          <a:xfrm>
            <a:off x="1531938" y="3524250"/>
            <a:ext cx="647700" cy="576263"/>
          </a:xfrm>
          <a:prstGeom prst="ellipse">
            <a:avLst/>
          </a:prstGeom>
          <a:solidFill>
            <a:schemeClr val="bg1"/>
          </a:solidFill>
          <a:ln w="3492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k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cxnSp>
        <p:nvCxnSpPr>
          <p:cNvPr id="69" name="Connecteur droit 68"/>
          <p:cNvCxnSpPr>
            <a:endCxn id="68" idx="2"/>
          </p:cNvCxnSpPr>
          <p:nvPr/>
        </p:nvCxnSpPr>
        <p:spPr>
          <a:xfrm>
            <a:off x="1062038" y="3671888"/>
            <a:ext cx="469900" cy="139700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er 11"/>
          <p:cNvGrpSpPr>
            <a:grpSpLocks/>
          </p:cNvGrpSpPr>
          <p:nvPr/>
        </p:nvGrpSpPr>
        <p:grpSpPr bwMode="auto">
          <a:xfrm>
            <a:off x="817563" y="2671763"/>
            <a:ext cx="7672387" cy="488950"/>
            <a:chOff x="933451" y="3153800"/>
            <a:chExt cx="7556499" cy="488501"/>
          </a:xfrm>
        </p:grpSpPr>
        <p:sp>
          <p:nvSpPr>
            <p:cNvPr id="39" name="Forme libre 38"/>
            <p:cNvSpPr/>
            <p:nvPr/>
          </p:nvSpPr>
          <p:spPr bwMode="auto">
            <a:xfrm>
              <a:off x="933451" y="3190278"/>
              <a:ext cx="3683657" cy="452023"/>
            </a:xfrm>
            <a:custGeom>
              <a:avLst/>
              <a:gdLst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23639 h 323639"/>
                <a:gd name="connsiteX1" fmla="*/ 330200 w 1155700"/>
                <a:gd name="connsiteY1" fmla="*/ 18839 h 323639"/>
                <a:gd name="connsiteX2" fmla="*/ 817033 w 1155700"/>
                <a:gd name="connsiteY2" fmla="*/ 35772 h 323639"/>
                <a:gd name="connsiteX3" fmla="*/ 1155700 w 1155700"/>
                <a:gd name="connsiteY3" fmla="*/ 319406 h 323639"/>
                <a:gd name="connsiteX0" fmla="*/ 0 w 982133"/>
                <a:gd name="connsiteY0" fmla="*/ 321201 h 321201"/>
                <a:gd name="connsiteX1" fmla="*/ 330200 w 982133"/>
                <a:gd name="connsiteY1" fmla="*/ 16401 h 321201"/>
                <a:gd name="connsiteX2" fmla="*/ 817033 w 982133"/>
                <a:gd name="connsiteY2" fmla="*/ 33334 h 321201"/>
                <a:gd name="connsiteX3" fmla="*/ 982133 w 982133"/>
                <a:gd name="connsiteY3" fmla="*/ 274634 h 321201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68400"/>
                <a:gd name="connsiteY0" fmla="*/ 319614 h 319614"/>
                <a:gd name="connsiteX1" fmla="*/ 330200 w 1168400"/>
                <a:gd name="connsiteY1" fmla="*/ 14814 h 319614"/>
                <a:gd name="connsiteX2" fmla="*/ 817033 w 1168400"/>
                <a:gd name="connsiteY2" fmla="*/ 31747 h 319614"/>
                <a:gd name="connsiteX3" fmla="*/ 1168400 w 1168400"/>
                <a:gd name="connsiteY3" fmla="*/ 243414 h 319614"/>
                <a:gd name="connsiteX0" fmla="*/ 0 w 832359"/>
                <a:gd name="connsiteY0" fmla="*/ 321673 h 321673"/>
                <a:gd name="connsiteX1" fmla="*/ 330200 w 832359"/>
                <a:gd name="connsiteY1" fmla="*/ 16873 h 321673"/>
                <a:gd name="connsiteX2" fmla="*/ 817033 w 832359"/>
                <a:gd name="connsiteY2" fmla="*/ 33806 h 321673"/>
                <a:gd name="connsiteX3" fmla="*/ 719666 w 832359"/>
                <a:gd name="connsiteY3" fmla="*/ 283573 h 321673"/>
                <a:gd name="connsiteX0" fmla="*/ 0 w 1121832"/>
                <a:gd name="connsiteY0" fmla="*/ 323891 h 323891"/>
                <a:gd name="connsiteX1" fmla="*/ 330200 w 1121832"/>
                <a:gd name="connsiteY1" fmla="*/ 19091 h 323891"/>
                <a:gd name="connsiteX2" fmla="*/ 817033 w 1121832"/>
                <a:gd name="connsiteY2" fmla="*/ 36024 h 323891"/>
                <a:gd name="connsiteX3" fmla="*/ 1121832 w 1121832"/>
                <a:gd name="connsiteY3" fmla="*/ 323891 h 323891"/>
                <a:gd name="connsiteX0" fmla="*/ 0 w 1121832"/>
                <a:gd name="connsiteY0" fmla="*/ 327034 h 327034"/>
                <a:gd name="connsiteX1" fmla="*/ 330200 w 1121832"/>
                <a:gd name="connsiteY1" fmla="*/ 22234 h 327034"/>
                <a:gd name="connsiteX2" fmla="*/ 817033 w 1121832"/>
                <a:gd name="connsiteY2" fmla="*/ 39167 h 327034"/>
                <a:gd name="connsiteX3" fmla="*/ 1121832 w 1121832"/>
                <a:gd name="connsiteY3" fmla="*/ 327034 h 327034"/>
                <a:gd name="connsiteX0" fmla="*/ 0 w 1159932"/>
                <a:gd name="connsiteY0" fmla="*/ 322397 h 322397"/>
                <a:gd name="connsiteX1" fmla="*/ 330200 w 1159932"/>
                <a:gd name="connsiteY1" fmla="*/ 17597 h 322397"/>
                <a:gd name="connsiteX2" fmla="*/ 817033 w 1159932"/>
                <a:gd name="connsiteY2" fmla="*/ 34530 h 322397"/>
                <a:gd name="connsiteX3" fmla="*/ 1159932 w 1159932"/>
                <a:gd name="connsiteY3" fmla="*/ 296997 h 322397"/>
                <a:gd name="connsiteX0" fmla="*/ 0 w 1159932"/>
                <a:gd name="connsiteY0" fmla="*/ 332992 h 332992"/>
                <a:gd name="connsiteX1" fmla="*/ 330200 w 1159932"/>
                <a:gd name="connsiteY1" fmla="*/ 28192 h 332992"/>
                <a:gd name="connsiteX2" fmla="*/ 893233 w 1159932"/>
                <a:gd name="connsiteY2" fmla="*/ 45125 h 332992"/>
                <a:gd name="connsiteX3" fmla="*/ 1159932 w 1159932"/>
                <a:gd name="connsiteY3" fmla="*/ 307592 h 332992"/>
                <a:gd name="connsiteX0" fmla="*/ 0 w 1104899"/>
                <a:gd name="connsiteY0" fmla="*/ 332992 h 332992"/>
                <a:gd name="connsiteX1" fmla="*/ 330200 w 1104899"/>
                <a:gd name="connsiteY1" fmla="*/ 28192 h 332992"/>
                <a:gd name="connsiteX2" fmla="*/ 893233 w 1104899"/>
                <a:gd name="connsiteY2" fmla="*/ 45125 h 332992"/>
                <a:gd name="connsiteX3" fmla="*/ 1104899 w 1104899"/>
                <a:gd name="connsiteY3" fmla="*/ 307592 h 332992"/>
                <a:gd name="connsiteX0" fmla="*/ 0 w 1126066"/>
                <a:gd name="connsiteY0" fmla="*/ 335387 h 356554"/>
                <a:gd name="connsiteX1" fmla="*/ 330200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72633"/>
                <a:gd name="connsiteY0" fmla="*/ 353501 h 357735"/>
                <a:gd name="connsiteX1" fmla="*/ 347134 w 1172633"/>
                <a:gd name="connsiteY1" fmla="*/ 31768 h 357735"/>
                <a:gd name="connsiteX2" fmla="*/ 939800 w 1172633"/>
                <a:gd name="connsiteY2" fmla="*/ 48701 h 357735"/>
                <a:gd name="connsiteX3" fmla="*/ 1172633 w 1172633"/>
                <a:gd name="connsiteY3" fmla="*/ 357735 h 357735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53478 h 353478"/>
                <a:gd name="connsiteX1" fmla="*/ 347134 w 1172633"/>
                <a:gd name="connsiteY1" fmla="*/ 14812 h 353478"/>
                <a:gd name="connsiteX2" fmla="*/ 939800 w 1172633"/>
                <a:gd name="connsiteY2" fmla="*/ 31745 h 353478"/>
                <a:gd name="connsiteX3" fmla="*/ 1172633 w 1172633"/>
                <a:gd name="connsiteY3" fmla="*/ 340779 h 353478"/>
                <a:gd name="connsiteX0" fmla="*/ 0 w 1172633"/>
                <a:gd name="connsiteY0" fmla="*/ 372562 h 372562"/>
                <a:gd name="connsiteX1" fmla="*/ 347134 w 1172633"/>
                <a:gd name="connsiteY1" fmla="*/ 4263 h 372562"/>
                <a:gd name="connsiteX2" fmla="*/ 939800 w 1172633"/>
                <a:gd name="connsiteY2" fmla="*/ 50829 h 372562"/>
                <a:gd name="connsiteX3" fmla="*/ 1172633 w 1172633"/>
                <a:gd name="connsiteY3" fmla="*/ 359863 h 372562"/>
                <a:gd name="connsiteX0" fmla="*/ 0 w 1172633"/>
                <a:gd name="connsiteY0" fmla="*/ 389477 h 389477"/>
                <a:gd name="connsiteX1" fmla="*/ 347134 w 1172633"/>
                <a:gd name="connsiteY1" fmla="*/ 21178 h 389477"/>
                <a:gd name="connsiteX2" fmla="*/ 939800 w 1172633"/>
                <a:gd name="connsiteY2" fmla="*/ 67744 h 389477"/>
                <a:gd name="connsiteX3" fmla="*/ 1172633 w 1172633"/>
                <a:gd name="connsiteY3" fmla="*/ 376778 h 389477"/>
                <a:gd name="connsiteX0" fmla="*/ 0 w 1172633"/>
                <a:gd name="connsiteY0" fmla="*/ 381956 h 381956"/>
                <a:gd name="connsiteX1" fmla="*/ 347134 w 1172633"/>
                <a:gd name="connsiteY1" fmla="*/ 13657 h 381956"/>
                <a:gd name="connsiteX2" fmla="*/ 939800 w 1172633"/>
                <a:gd name="connsiteY2" fmla="*/ 60223 h 381956"/>
                <a:gd name="connsiteX3" fmla="*/ 1172633 w 1172633"/>
                <a:gd name="connsiteY3" fmla="*/ 369257 h 381956"/>
                <a:gd name="connsiteX0" fmla="*/ 0 w 1172633"/>
                <a:gd name="connsiteY0" fmla="*/ 391902 h 391902"/>
                <a:gd name="connsiteX1" fmla="*/ 347134 w 1172633"/>
                <a:gd name="connsiteY1" fmla="*/ 23603 h 391902"/>
                <a:gd name="connsiteX2" fmla="*/ 922867 w 1172633"/>
                <a:gd name="connsiteY2" fmla="*/ 74402 h 391902"/>
                <a:gd name="connsiteX3" fmla="*/ 1172633 w 1172633"/>
                <a:gd name="connsiteY3" fmla="*/ 379203 h 391902"/>
                <a:gd name="connsiteX0" fmla="*/ 0 w 1172633"/>
                <a:gd name="connsiteY0" fmla="*/ 397712 h 397712"/>
                <a:gd name="connsiteX1" fmla="*/ 347134 w 1172633"/>
                <a:gd name="connsiteY1" fmla="*/ 29413 h 397712"/>
                <a:gd name="connsiteX2" fmla="*/ 952500 w 1172633"/>
                <a:gd name="connsiteY2" fmla="*/ 63279 h 397712"/>
                <a:gd name="connsiteX3" fmla="*/ 1172633 w 1172633"/>
                <a:gd name="connsiteY3" fmla="*/ 385013 h 397712"/>
                <a:gd name="connsiteX0" fmla="*/ 0 w 1195964"/>
                <a:gd name="connsiteY0" fmla="*/ 433179 h 433179"/>
                <a:gd name="connsiteX1" fmla="*/ 347134 w 1195964"/>
                <a:gd name="connsiteY1" fmla="*/ 64880 h 433179"/>
                <a:gd name="connsiteX2" fmla="*/ 952500 w 1195964"/>
                <a:gd name="connsiteY2" fmla="*/ 98746 h 433179"/>
                <a:gd name="connsiteX3" fmla="*/ 1172633 w 1195964"/>
                <a:gd name="connsiteY3" fmla="*/ 420480 h 433179"/>
                <a:gd name="connsiteX0" fmla="*/ 0 w 1172633"/>
                <a:gd name="connsiteY0" fmla="*/ 393710 h 393710"/>
                <a:gd name="connsiteX1" fmla="*/ 347134 w 1172633"/>
                <a:gd name="connsiteY1" fmla="*/ 25411 h 393710"/>
                <a:gd name="connsiteX2" fmla="*/ 952500 w 1172633"/>
                <a:gd name="connsiteY2" fmla="*/ 59277 h 393710"/>
                <a:gd name="connsiteX3" fmla="*/ 1172633 w 1172633"/>
                <a:gd name="connsiteY3" fmla="*/ 381011 h 393710"/>
                <a:gd name="connsiteX0" fmla="*/ 0 w 1172633"/>
                <a:gd name="connsiteY0" fmla="*/ 386187 h 386187"/>
                <a:gd name="connsiteX1" fmla="*/ 347134 w 1172633"/>
                <a:gd name="connsiteY1" fmla="*/ 17888 h 386187"/>
                <a:gd name="connsiteX2" fmla="*/ 952500 w 1172633"/>
                <a:gd name="connsiteY2" fmla="*/ 51754 h 386187"/>
                <a:gd name="connsiteX3" fmla="*/ 1172633 w 1172633"/>
                <a:gd name="connsiteY3" fmla="*/ 373488 h 386187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79274 h 379274"/>
                <a:gd name="connsiteX1" fmla="*/ 347134 w 1172633"/>
                <a:gd name="connsiteY1" fmla="*/ 10975 h 379274"/>
                <a:gd name="connsiteX2" fmla="*/ 872067 w 1172633"/>
                <a:gd name="connsiteY2" fmla="*/ 49074 h 379274"/>
                <a:gd name="connsiteX3" fmla="*/ 1172633 w 1172633"/>
                <a:gd name="connsiteY3" fmla="*/ 366575 h 379274"/>
                <a:gd name="connsiteX0" fmla="*/ 0 w 1172633"/>
                <a:gd name="connsiteY0" fmla="*/ 386199 h 386199"/>
                <a:gd name="connsiteX1" fmla="*/ 452967 w 1172633"/>
                <a:gd name="connsiteY1" fmla="*/ 13666 h 386199"/>
                <a:gd name="connsiteX2" fmla="*/ 872067 w 1172633"/>
                <a:gd name="connsiteY2" fmla="*/ 55999 h 386199"/>
                <a:gd name="connsiteX3" fmla="*/ 1172633 w 1172633"/>
                <a:gd name="connsiteY3" fmla="*/ 373500 h 386199"/>
                <a:gd name="connsiteX0" fmla="*/ 0 w 1172633"/>
                <a:gd name="connsiteY0" fmla="*/ 391838 h 391838"/>
                <a:gd name="connsiteX1" fmla="*/ 452967 w 1172633"/>
                <a:gd name="connsiteY1" fmla="*/ 19305 h 391838"/>
                <a:gd name="connsiteX2" fmla="*/ 872067 w 1172633"/>
                <a:gd name="connsiteY2" fmla="*/ 61638 h 391838"/>
                <a:gd name="connsiteX3" fmla="*/ 1172633 w 1172633"/>
                <a:gd name="connsiteY3" fmla="*/ 379139 h 391838"/>
                <a:gd name="connsiteX0" fmla="*/ 0 w 1172633"/>
                <a:gd name="connsiteY0" fmla="*/ 373154 h 373154"/>
                <a:gd name="connsiteX1" fmla="*/ 452967 w 1172633"/>
                <a:gd name="connsiteY1" fmla="*/ 621 h 373154"/>
                <a:gd name="connsiteX2" fmla="*/ 872067 w 1172633"/>
                <a:gd name="connsiteY2" fmla="*/ 42954 h 373154"/>
                <a:gd name="connsiteX3" fmla="*/ 1172633 w 1172633"/>
                <a:gd name="connsiteY3" fmla="*/ 360455 h 373154"/>
                <a:gd name="connsiteX0" fmla="*/ 0 w 1172633"/>
                <a:gd name="connsiteY0" fmla="*/ 374315 h 374315"/>
                <a:gd name="connsiteX1" fmla="*/ 452967 w 1172633"/>
                <a:gd name="connsiteY1" fmla="*/ 1782 h 374315"/>
                <a:gd name="connsiteX2" fmla="*/ 872067 w 1172633"/>
                <a:gd name="connsiteY2" fmla="*/ 44115 h 374315"/>
                <a:gd name="connsiteX3" fmla="*/ 1172633 w 1172633"/>
                <a:gd name="connsiteY3" fmla="*/ 361616 h 374315"/>
                <a:gd name="connsiteX0" fmla="*/ 0 w 1172633"/>
                <a:gd name="connsiteY0" fmla="*/ 348339 h 348339"/>
                <a:gd name="connsiteX1" fmla="*/ 372242 w 1172633"/>
                <a:gd name="connsiteY1" fmla="*/ 34185 h 348339"/>
                <a:gd name="connsiteX2" fmla="*/ 872067 w 1172633"/>
                <a:gd name="connsiteY2" fmla="*/ 18139 h 348339"/>
                <a:gd name="connsiteX3" fmla="*/ 1172633 w 1172633"/>
                <a:gd name="connsiteY3" fmla="*/ 335640 h 348339"/>
                <a:gd name="connsiteX0" fmla="*/ 0 w 1172633"/>
                <a:gd name="connsiteY0" fmla="*/ 348392 h 348392"/>
                <a:gd name="connsiteX1" fmla="*/ 372242 w 1172633"/>
                <a:gd name="connsiteY1" fmla="*/ 34238 h 348392"/>
                <a:gd name="connsiteX2" fmla="*/ 850823 w 1172633"/>
                <a:gd name="connsiteY2" fmla="*/ 42231 h 348392"/>
                <a:gd name="connsiteX3" fmla="*/ 1172633 w 1172633"/>
                <a:gd name="connsiteY3" fmla="*/ 335693 h 348392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54026 h 354026"/>
                <a:gd name="connsiteX1" fmla="*/ 372242 w 1172633"/>
                <a:gd name="connsiteY1" fmla="*/ 39872 h 354026"/>
                <a:gd name="connsiteX2" fmla="*/ 850823 w 1172633"/>
                <a:gd name="connsiteY2" fmla="*/ 47865 h 354026"/>
                <a:gd name="connsiteX3" fmla="*/ 1172633 w 1172633"/>
                <a:gd name="connsiteY3" fmla="*/ 341327 h 354026"/>
                <a:gd name="connsiteX0" fmla="*/ 0 w 1172633"/>
                <a:gd name="connsiteY0" fmla="*/ 364874 h 364874"/>
                <a:gd name="connsiteX1" fmla="*/ 372242 w 1172633"/>
                <a:gd name="connsiteY1" fmla="*/ 50720 h 364874"/>
                <a:gd name="connsiteX2" fmla="*/ 850823 w 1172633"/>
                <a:gd name="connsiteY2" fmla="*/ 58713 h 364874"/>
                <a:gd name="connsiteX3" fmla="*/ 1172633 w 1172633"/>
                <a:gd name="connsiteY3" fmla="*/ 352175 h 364874"/>
                <a:gd name="connsiteX0" fmla="*/ 0 w 1172633"/>
                <a:gd name="connsiteY0" fmla="*/ 334875 h 334875"/>
                <a:gd name="connsiteX1" fmla="*/ 278771 w 1172633"/>
                <a:gd name="connsiteY1" fmla="*/ 55061 h 334875"/>
                <a:gd name="connsiteX2" fmla="*/ 850823 w 1172633"/>
                <a:gd name="connsiteY2" fmla="*/ 28714 h 334875"/>
                <a:gd name="connsiteX3" fmla="*/ 1172633 w 1172633"/>
                <a:gd name="connsiteY3" fmla="*/ 322176 h 334875"/>
                <a:gd name="connsiteX0" fmla="*/ 0 w 1172633"/>
                <a:gd name="connsiteY0" fmla="*/ 311546 h 311546"/>
                <a:gd name="connsiteX1" fmla="*/ 278771 w 1172633"/>
                <a:gd name="connsiteY1" fmla="*/ 31732 h 311546"/>
                <a:gd name="connsiteX2" fmla="*/ 850823 w 1172633"/>
                <a:gd name="connsiteY2" fmla="*/ 36292 h 311546"/>
                <a:gd name="connsiteX3" fmla="*/ 1172633 w 1172633"/>
                <a:gd name="connsiteY3" fmla="*/ 298847 h 311546"/>
                <a:gd name="connsiteX0" fmla="*/ 0 w 1172633"/>
                <a:gd name="connsiteY0" fmla="*/ 303132 h 303132"/>
                <a:gd name="connsiteX1" fmla="*/ 278771 w 1172633"/>
                <a:gd name="connsiteY1" fmla="*/ 23318 h 303132"/>
                <a:gd name="connsiteX2" fmla="*/ 850823 w 1172633"/>
                <a:gd name="connsiteY2" fmla="*/ 27878 h 303132"/>
                <a:gd name="connsiteX3" fmla="*/ 1096156 w 1172633"/>
                <a:gd name="connsiteY3" fmla="*/ 127992 h 303132"/>
                <a:gd name="connsiteX4" fmla="*/ 1172633 w 1172633"/>
                <a:gd name="connsiteY4" fmla="*/ 290433 h 303132"/>
                <a:gd name="connsiteX0" fmla="*/ 0 w 1172633"/>
                <a:gd name="connsiteY0" fmla="*/ 319182 h 319182"/>
                <a:gd name="connsiteX1" fmla="*/ 278771 w 1172633"/>
                <a:gd name="connsiteY1" fmla="*/ 39368 h 319182"/>
                <a:gd name="connsiteX2" fmla="*/ 663882 w 1172633"/>
                <a:gd name="connsiteY2" fmla="*/ 13021 h 319182"/>
                <a:gd name="connsiteX3" fmla="*/ 1096156 w 1172633"/>
                <a:gd name="connsiteY3" fmla="*/ 144042 h 319182"/>
                <a:gd name="connsiteX4" fmla="*/ 1172633 w 1172633"/>
                <a:gd name="connsiteY4" fmla="*/ 306483 h 319182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82616"/>
                <a:gd name="connsiteY0" fmla="*/ 320149 h 320149"/>
                <a:gd name="connsiteX1" fmla="*/ 278771 w 1182616"/>
                <a:gd name="connsiteY1" fmla="*/ 40335 h 320149"/>
                <a:gd name="connsiteX2" fmla="*/ 663882 w 1182616"/>
                <a:gd name="connsiteY2" fmla="*/ 13988 h 320149"/>
                <a:gd name="connsiteX3" fmla="*/ 1108901 w 1182616"/>
                <a:gd name="connsiteY3" fmla="*/ 158746 h 320149"/>
                <a:gd name="connsiteX4" fmla="*/ 1172633 w 1182616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13117 h 313117"/>
                <a:gd name="connsiteX1" fmla="*/ 278771 w 1172633"/>
                <a:gd name="connsiteY1" fmla="*/ 33303 h 313117"/>
                <a:gd name="connsiteX2" fmla="*/ 663882 w 1172633"/>
                <a:gd name="connsiteY2" fmla="*/ 6956 h 313117"/>
                <a:gd name="connsiteX3" fmla="*/ 1108901 w 1172633"/>
                <a:gd name="connsiteY3" fmla="*/ 151714 h 313117"/>
                <a:gd name="connsiteX4" fmla="*/ 1172633 w 1172633"/>
                <a:gd name="connsiteY4" fmla="*/ 300418 h 313117"/>
                <a:gd name="connsiteX0" fmla="*/ 0 w 1172633"/>
                <a:gd name="connsiteY0" fmla="*/ 306596 h 306596"/>
                <a:gd name="connsiteX1" fmla="*/ 278771 w 1172633"/>
                <a:gd name="connsiteY1" fmla="*/ 26782 h 306596"/>
                <a:gd name="connsiteX2" fmla="*/ 663882 w 1172633"/>
                <a:gd name="connsiteY2" fmla="*/ 435 h 306596"/>
                <a:gd name="connsiteX3" fmla="*/ 1108901 w 1172633"/>
                <a:gd name="connsiteY3" fmla="*/ 145193 h 306596"/>
                <a:gd name="connsiteX4" fmla="*/ 1172633 w 1172633"/>
                <a:gd name="connsiteY4" fmla="*/ 293897 h 306596"/>
                <a:gd name="connsiteX0" fmla="*/ 0 w 1172633"/>
                <a:gd name="connsiteY0" fmla="*/ 319902 h 319902"/>
                <a:gd name="connsiteX1" fmla="*/ 278771 w 1172633"/>
                <a:gd name="connsiteY1" fmla="*/ 40088 h 319902"/>
                <a:gd name="connsiteX2" fmla="*/ 591655 w 1172633"/>
                <a:gd name="connsiteY2" fmla="*/ 3438 h 319902"/>
                <a:gd name="connsiteX3" fmla="*/ 1108901 w 1172633"/>
                <a:gd name="connsiteY3" fmla="*/ 158499 h 319902"/>
                <a:gd name="connsiteX4" fmla="*/ 1172633 w 1172633"/>
                <a:gd name="connsiteY4" fmla="*/ 307203 h 319902"/>
                <a:gd name="connsiteX0" fmla="*/ 0 w 1172633"/>
                <a:gd name="connsiteY0" fmla="*/ 316716 h 316716"/>
                <a:gd name="connsiteX1" fmla="*/ 278771 w 1172633"/>
                <a:gd name="connsiteY1" fmla="*/ 36902 h 316716"/>
                <a:gd name="connsiteX2" fmla="*/ 591655 w 1172633"/>
                <a:gd name="connsiteY2" fmla="*/ 252 h 316716"/>
                <a:gd name="connsiteX3" fmla="*/ 1108901 w 1172633"/>
                <a:gd name="connsiteY3" fmla="*/ 155313 h 316716"/>
                <a:gd name="connsiteX4" fmla="*/ 1172633 w 1172633"/>
                <a:gd name="connsiteY4" fmla="*/ 304017 h 316716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3276 h 313276"/>
                <a:gd name="connsiteX1" fmla="*/ 278771 w 1172633"/>
                <a:gd name="connsiteY1" fmla="*/ 33462 h 313276"/>
                <a:gd name="connsiteX2" fmla="*/ 719114 w 1172633"/>
                <a:gd name="connsiteY2" fmla="*/ 246 h 313276"/>
                <a:gd name="connsiteX3" fmla="*/ 1108901 w 1172633"/>
                <a:gd name="connsiteY3" fmla="*/ 151873 h 313276"/>
                <a:gd name="connsiteX4" fmla="*/ 1172633 w 1172633"/>
                <a:gd name="connsiteY4" fmla="*/ 300577 h 313276"/>
                <a:gd name="connsiteX0" fmla="*/ 0 w 1172633"/>
                <a:gd name="connsiteY0" fmla="*/ 319211 h 319211"/>
                <a:gd name="connsiteX1" fmla="*/ 278771 w 1172633"/>
                <a:gd name="connsiteY1" fmla="*/ 39397 h 319211"/>
                <a:gd name="connsiteX2" fmla="*/ 719114 w 1172633"/>
                <a:gd name="connsiteY2" fmla="*/ 6181 h 319211"/>
                <a:gd name="connsiteX3" fmla="*/ 1080223 w 1172633"/>
                <a:gd name="connsiteY3" fmla="*/ 162960 h 319211"/>
                <a:gd name="connsiteX4" fmla="*/ 1172633 w 1172633"/>
                <a:gd name="connsiteY4" fmla="*/ 306512 h 319211"/>
                <a:gd name="connsiteX0" fmla="*/ 0 w 1172633"/>
                <a:gd name="connsiteY0" fmla="*/ 319782 h 319782"/>
                <a:gd name="connsiteX1" fmla="*/ 93473 w 1172633"/>
                <a:gd name="connsiteY1" fmla="*/ 143784 h 319782"/>
                <a:gd name="connsiteX2" fmla="*/ 278771 w 1172633"/>
                <a:gd name="connsiteY2" fmla="*/ 39968 h 319782"/>
                <a:gd name="connsiteX3" fmla="*/ 719114 w 1172633"/>
                <a:gd name="connsiteY3" fmla="*/ 6752 h 319782"/>
                <a:gd name="connsiteX4" fmla="*/ 1080223 w 1172633"/>
                <a:gd name="connsiteY4" fmla="*/ 163531 h 319782"/>
                <a:gd name="connsiteX5" fmla="*/ 1172633 w 1172633"/>
                <a:gd name="connsiteY5" fmla="*/ 307083 h 319782"/>
                <a:gd name="connsiteX0" fmla="*/ 0 w 1172633"/>
                <a:gd name="connsiteY0" fmla="*/ 329102 h 329102"/>
                <a:gd name="connsiteX1" fmla="*/ 93473 w 1172633"/>
                <a:gd name="connsiteY1" fmla="*/ 153104 h 329102"/>
                <a:gd name="connsiteX2" fmla="*/ 278771 w 1172633"/>
                <a:gd name="connsiteY2" fmla="*/ 49288 h 329102"/>
                <a:gd name="connsiteX3" fmla="*/ 498158 w 1172633"/>
                <a:gd name="connsiteY3" fmla="*/ 8872 h 329102"/>
                <a:gd name="connsiteX4" fmla="*/ 719114 w 1172633"/>
                <a:gd name="connsiteY4" fmla="*/ 16072 h 329102"/>
                <a:gd name="connsiteX5" fmla="*/ 1080223 w 1172633"/>
                <a:gd name="connsiteY5" fmla="*/ 172851 h 329102"/>
                <a:gd name="connsiteX6" fmla="*/ 1172633 w 1172633"/>
                <a:gd name="connsiteY6" fmla="*/ 316403 h 329102"/>
                <a:gd name="connsiteX0" fmla="*/ 0 w 1172633"/>
                <a:gd name="connsiteY0" fmla="*/ 327027 h 327027"/>
                <a:gd name="connsiteX1" fmla="*/ 93473 w 1172633"/>
                <a:gd name="connsiteY1" fmla="*/ 151029 h 327027"/>
                <a:gd name="connsiteX2" fmla="*/ 278771 w 1172633"/>
                <a:gd name="connsiteY2" fmla="*/ 47213 h 327027"/>
                <a:gd name="connsiteX3" fmla="*/ 498158 w 1172633"/>
                <a:gd name="connsiteY3" fmla="*/ 6797 h 327027"/>
                <a:gd name="connsiteX4" fmla="*/ 654296 w 1172633"/>
                <a:gd name="connsiteY4" fmla="*/ 6797 h 327027"/>
                <a:gd name="connsiteX5" fmla="*/ 719114 w 1172633"/>
                <a:gd name="connsiteY5" fmla="*/ 13997 h 327027"/>
                <a:gd name="connsiteX6" fmla="*/ 1080223 w 1172633"/>
                <a:gd name="connsiteY6" fmla="*/ 170776 h 327027"/>
                <a:gd name="connsiteX7" fmla="*/ 1172633 w 1172633"/>
                <a:gd name="connsiteY7" fmla="*/ 314328 h 327027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19114 w 1172633"/>
                <a:gd name="connsiteY5" fmla="*/ 11049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44606 w 1172633"/>
                <a:gd name="connsiteY5" fmla="*/ 5898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98158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56701"/>
                <a:gd name="connsiteY0" fmla="*/ 334124 h 334124"/>
                <a:gd name="connsiteX1" fmla="*/ 20184 w 1156701"/>
                <a:gd name="connsiteY1" fmla="*/ 232818 h 334124"/>
                <a:gd name="connsiteX2" fmla="*/ 77541 w 1156701"/>
                <a:gd name="connsiteY2" fmla="*/ 150399 h 334124"/>
                <a:gd name="connsiteX3" fmla="*/ 215042 w 1156701"/>
                <a:gd name="connsiteY3" fmla="*/ 49158 h 334124"/>
                <a:gd name="connsiteX4" fmla="*/ 437615 w 1156701"/>
                <a:gd name="connsiteY4" fmla="*/ 6167 h 334124"/>
                <a:gd name="connsiteX5" fmla="*/ 609685 w 1156701"/>
                <a:gd name="connsiteY5" fmla="*/ 1016 h 334124"/>
                <a:gd name="connsiteX6" fmla="*/ 728674 w 1156701"/>
                <a:gd name="connsiteY6" fmla="*/ 8216 h 334124"/>
                <a:gd name="connsiteX7" fmla="*/ 928334 w 1156701"/>
                <a:gd name="connsiteY7" fmla="*/ 60254 h 334124"/>
                <a:gd name="connsiteX8" fmla="*/ 1064291 w 1156701"/>
                <a:gd name="connsiteY8" fmla="*/ 170146 h 334124"/>
                <a:gd name="connsiteX9" fmla="*/ 1156701 w 1156701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6468 h 336468"/>
                <a:gd name="connsiteX1" fmla="*/ 20831 w 1157348"/>
                <a:gd name="connsiteY1" fmla="*/ 235162 h 336468"/>
                <a:gd name="connsiteX2" fmla="*/ 78188 w 1157348"/>
                <a:gd name="connsiteY2" fmla="*/ 152743 h 336468"/>
                <a:gd name="connsiteX3" fmla="*/ 215689 w 1157348"/>
                <a:gd name="connsiteY3" fmla="*/ 51502 h 336468"/>
                <a:gd name="connsiteX4" fmla="*/ 610332 w 1157348"/>
                <a:gd name="connsiteY4" fmla="*/ 3360 h 336468"/>
                <a:gd name="connsiteX5" fmla="*/ 729321 w 1157348"/>
                <a:gd name="connsiteY5" fmla="*/ 10560 h 336468"/>
                <a:gd name="connsiteX6" fmla="*/ 928981 w 1157348"/>
                <a:gd name="connsiteY6" fmla="*/ 62598 h 336468"/>
                <a:gd name="connsiteX7" fmla="*/ 1064938 w 1157348"/>
                <a:gd name="connsiteY7" fmla="*/ 172490 h 336468"/>
                <a:gd name="connsiteX8" fmla="*/ 1157348 w 1157348"/>
                <a:gd name="connsiteY8" fmla="*/ 316042 h 336468"/>
                <a:gd name="connsiteX0" fmla="*/ 647 w 1157348"/>
                <a:gd name="connsiteY0" fmla="*/ 333205 h 333205"/>
                <a:gd name="connsiteX1" fmla="*/ 20831 w 1157348"/>
                <a:gd name="connsiteY1" fmla="*/ 231899 h 333205"/>
                <a:gd name="connsiteX2" fmla="*/ 78188 w 1157348"/>
                <a:gd name="connsiteY2" fmla="*/ 149480 h 333205"/>
                <a:gd name="connsiteX3" fmla="*/ 215689 w 1157348"/>
                <a:gd name="connsiteY3" fmla="*/ 48239 h 333205"/>
                <a:gd name="connsiteX4" fmla="*/ 610332 w 1157348"/>
                <a:gd name="connsiteY4" fmla="*/ 97 h 333205"/>
                <a:gd name="connsiteX5" fmla="*/ 928981 w 1157348"/>
                <a:gd name="connsiteY5" fmla="*/ 59335 h 333205"/>
                <a:gd name="connsiteX6" fmla="*/ 1064938 w 1157348"/>
                <a:gd name="connsiteY6" fmla="*/ 169227 h 333205"/>
                <a:gd name="connsiteX7" fmla="*/ 1157348 w 1157348"/>
                <a:gd name="connsiteY7" fmla="*/ 312779 h 333205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8947 h 338947"/>
                <a:gd name="connsiteX1" fmla="*/ 20898 w 1157415"/>
                <a:gd name="connsiteY1" fmla="*/ 206735 h 338947"/>
                <a:gd name="connsiteX2" fmla="*/ 206737 w 1157415"/>
                <a:gd name="connsiteY2" fmla="*/ 24074 h 338947"/>
                <a:gd name="connsiteX3" fmla="*/ 578534 w 1157415"/>
                <a:gd name="connsiteY3" fmla="*/ 3264 h 338947"/>
                <a:gd name="connsiteX4" fmla="*/ 957727 w 1157415"/>
                <a:gd name="connsiteY4" fmla="*/ 44472 h 338947"/>
                <a:gd name="connsiteX5" fmla="*/ 1100056 w 1157415"/>
                <a:gd name="connsiteY5" fmla="*/ 154364 h 338947"/>
                <a:gd name="connsiteX6" fmla="*/ 1157415 w 1157415"/>
                <a:gd name="connsiteY6" fmla="*/ 318521 h 338947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957727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2428 h 322428"/>
                <a:gd name="connsiteX1" fmla="*/ 20898 w 1157415"/>
                <a:gd name="connsiteY1" fmla="*/ 190216 h 322428"/>
                <a:gd name="connsiteX2" fmla="*/ 206737 w 1157415"/>
                <a:gd name="connsiteY2" fmla="*/ 7555 h 322428"/>
                <a:gd name="connsiteX3" fmla="*/ 578534 w 1157415"/>
                <a:gd name="connsiteY3" fmla="*/ 33267 h 322428"/>
                <a:gd name="connsiteX4" fmla="*/ 882570 w 1157415"/>
                <a:gd name="connsiteY4" fmla="*/ 27953 h 322428"/>
                <a:gd name="connsiteX5" fmla="*/ 1100056 w 1157415"/>
                <a:gd name="connsiteY5" fmla="*/ 137845 h 322428"/>
                <a:gd name="connsiteX6" fmla="*/ 1157415 w 1157415"/>
                <a:gd name="connsiteY6" fmla="*/ 302002 h 322428"/>
                <a:gd name="connsiteX0" fmla="*/ 714 w 1157415"/>
                <a:gd name="connsiteY0" fmla="*/ 324409 h 324409"/>
                <a:gd name="connsiteX1" fmla="*/ 20898 w 1157415"/>
                <a:gd name="connsiteY1" fmla="*/ 192197 h 324409"/>
                <a:gd name="connsiteX2" fmla="*/ 206737 w 1157415"/>
                <a:gd name="connsiteY2" fmla="*/ 9536 h 324409"/>
                <a:gd name="connsiteX3" fmla="*/ 578534 w 1157415"/>
                <a:gd name="connsiteY3" fmla="*/ 25279 h 324409"/>
                <a:gd name="connsiteX4" fmla="*/ 882570 w 1157415"/>
                <a:gd name="connsiteY4" fmla="*/ 29934 h 324409"/>
                <a:gd name="connsiteX5" fmla="*/ 1100056 w 1157415"/>
                <a:gd name="connsiteY5" fmla="*/ 139826 h 324409"/>
                <a:gd name="connsiteX6" fmla="*/ 1157415 w 1157415"/>
                <a:gd name="connsiteY6" fmla="*/ 303983 h 324409"/>
                <a:gd name="connsiteX0" fmla="*/ 714 w 1157415"/>
                <a:gd name="connsiteY0" fmla="*/ 314945 h 314945"/>
                <a:gd name="connsiteX1" fmla="*/ 20898 w 1157415"/>
                <a:gd name="connsiteY1" fmla="*/ 182733 h 314945"/>
                <a:gd name="connsiteX2" fmla="*/ 206737 w 1157415"/>
                <a:gd name="connsiteY2" fmla="*/ 72 h 314945"/>
                <a:gd name="connsiteX3" fmla="*/ 578534 w 1157415"/>
                <a:gd name="connsiteY3" fmla="*/ 15815 h 314945"/>
                <a:gd name="connsiteX4" fmla="*/ 882570 w 1157415"/>
                <a:gd name="connsiteY4" fmla="*/ 20470 h 314945"/>
                <a:gd name="connsiteX5" fmla="*/ 1100056 w 1157415"/>
                <a:gd name="connsiteY5" fmla="*/ 130362 h 314945"/>
                <a:gd name="connsiteX6" fmla="*/ 1157415 w 1157415"/>
                <a:gd name="connsiteY6" fmla="*/ 294519 h 314945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066987 w 1157415"/>
                <a:gd name="connsiteY5" fmla="*/ 95398 h 304904"/>
                <a:gd name="connsiteX6" fmla="*/ 1157415 w 1157415"/>
                <a:gd name="connsiteY6" fmla="*/ 284478 h 304904"/>
                <a:gd name="connsiteX0" fmla="*/ 99 w 1156800"/>
                <a:gd name="connsiteY0" fmla="*/ 311296 h 311296"/>
                <a:gd name="connsiteX1" fmla="*/ 80409 w 1156800"/>
                <a:gd name="connsiteY1" fmla="*/ 110963 h 311296"/>
                <a:gd name="connsiteX2" fmla="*/ 273763 w 1156800"/>
                <a:gd name="connsiteY2" fmla="*/ 6392 h 311296"/>
                <a:gd name="connsiteX3" fmla="*/ 577919 w 1156800"/>
                <a:gd name="connsiteY3" fmla="*/ 12166 h 311296"/>
                <a:gd name="connsiteX4" fmla="*/ 881955 w 1156800"/>
                <a:gd name="connsiteY4" fmla="*/ 16821 h 311296"/>
                <a:gd name="connsiteX5" fmla="*/ 1066372 w 1156800"/>
                <a:gd name="connsiteY5" fmla="*/ 101790 h 311296"/>
                <a:gd name="connsiteX6" fmla="*/ 1156800 w 1156800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17 w 1156818"/>
                <a:gd name="connsiteY0" fmla="*/ 311296 h 311296"/>
                <a:gd name="connsiteX1" fmla="*/ 80427 w 1156818"/>
                <a:gd name="connsiteY1" fmla="*/ 110963 h 311296"/>
                <a:gd name="connsiteX2" fmla="*/ 273781 w 1156818"/>
                <a:gd name="connsiteY2" fmla="*/ 6392 h 311296"/>
                <a:gd name="connsiteX3" fmla="*/ 577937 w 1156818"/>
                <a:gd name="connsiteY3" fmla="*/ 12166 h 311296"/>
                <a:gd name="connsiteX4" fmla="*/ 881973 w 1156818"/>
                <a:gd name="connsiteY4" fmla="*/ 16821 h 311296"/>
                <a:gd name="connsiteX5" fmla="*/ 1066390 w 1156818"/>
                <a:gd name="connsiteY5" fmla="*/ 101790 h 311296"/>
                <a:gd name="connsiteX6" fmla="*/ 1156818 w 1156818"/>
                <a:gd name="connsiteY6" fmla="*/ 290870 h 311296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21079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9663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3695"/>
                <a:gd name="connsiteY0" fmla="*/ 290852 h 293687"/>
                <a:gd name="connsiteX1" fmla="*/ 72794 w 1153695"/>
                <a:gd name="connsiteY1" fmla="*/ 92180 h 293687"/>
                <a:gd name="connsiteX2" fmla="*/ 261639 w 1153695"/>
                <a:gd name="connsiteY2" fmla="*/ 9209 h 293687"/>
                <a:gd name="connsiteX3" fmla="*/ 573311 w 1153695"/>
                <a:gd name="connsiteY3" fmla="*/ 3352 h 293687"/>
                <a:gd name="connsiteX4" fmla="*/ 878850 w 1153695"/>
                <a:gd name="connsiteY4" fmla="*/ 3023 h 293687"/>
                <a:gd name="connsiteX5" fmla="*/ 1063267 w 1153695"/>
                <a:gd name="connsiteY5" fmla="*/ 104607 h 293687"/>
                <a:gd name="connsiteX6" fmla="*/ 1153695 w 1153695"/>
                <a:gd name="connsiteY6" fmla="*/ 293687 h 293687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063267 w 1153695"/>
                <a:gd name="connsiteY5" fmla="*/ 104607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5500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34967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4989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303 h 299303"/>
                <a:gd name="connsiteX1" fmla="*/ 91023 w 1174962"/>
                <a:gd name="connsiteY1" fmla="*/ 94523 h 299303"/>
                <a:gd name="connsiteX2" fmla="*/ 261639 w 1174962"/>
                <a:gd name="connsiteY2" fmla="*/ 9352 h 299303"/>
                <a:gd name="connsiteX3" fmla="*/ 573311 w 1174962"/>
                <a:gd name="connsiteY3" fmla="*/ 3495 h 299303"/>
                <a:gd name="connsiteX4" fmla="*/ 849899 w 1174962"/>
                <a:gd name="connsiteY4" fmla="*/ 5381 h 299303"/>
                <a:gd name="connsiteX5" fmla="*/ 1093330 w 1174962"/>
                <a:gd name="connsiteY5" fmla="*/ 87027 h 299303"/>
                <a:gd name="connsiteX6" fmla="*/ 1174962 w 1174962"/>
                <a:gd name="connsiteY6" fmla="*/ 291630 h 299303"/>
                <a:gd name="connsiteX0" fmla="*/ 0 w 1159771"/>
                <a:gd name="connsiteY0" fmla="*/ 301503 h 301503"/>
                <a:gd name="connsiteX1" fmla="*/ 75832 w 1159771"/>
                <a:gd name="connsiteY1" fmla="*/ 94523 h 301503"/>
                <a:gd name="connsiteX2" fmla="*/ 246448 w 1159771"/>
                <a:gd name="connsiteY2" fmla="*/ 9352 h 301503"/>
                <a:gd name="connsiteX3" fmla="*/ 558120 w 1159771"/>
                <a:gd name="connsiteY3" fmla="*/ 3495 h 301503"/>
                <a:gd name="connsiteX4" fmla="*/ 834708 w 1159771"/>
                <a:gd name="connsiteY4" fmla="*/ 5381 h 301503"/>
                <a:gd name="connsiteX5" fmla="*/ 1078139 w 1159771"/>
                <a:gd name="connsiteY5" fmla="*/ 87027 h 301503"/>
                <a:gd name="connsiteX6" fmla="*/ 1159771 w 1159771"/>
                <a:gd name="connsiteY6" fmla="*/ 291630 h 301503"/>
                <a:gd name="connsiteX0" fmla="*/ 0 w 1159771"/>
                <a:gd name="connsiteY0" fmla="*/ 301080 h 301080"/>
                <a:gd name="connsiteX1" fmla="*/ 80389 w 1159771"/>
                <a:gd name="connsiteY1" fmla="*/ 87501 h 301080"/>
                <a:gd name="connsiteX2" fmla="*/ 246448 w 1159771"/>
                <a:gd name="connsiteY2" fmla="*/ 8929 h 301080"/>
                <a:gd name="connsiteX3" fmla="*/ 558120 w 1159771"/>
                <a:gd name="connsiteY3" fmla="*/ 3072 h 301080"/>
                <a:gd name="connsiteX4" fmla="*/ 834708 w 1159771"/>
                <a:gd name="connsiteY4" fmla="*/ 4958 h 301080"/>
                <a:gd name="connsiteX5" fmla="*/ 1078139 w 1159771"/>
                <a:gd name="connsiteY5" fmla="*/ 86604 h 301080"/>
                <a:gd name="connsiteX6" fmla="*/ 1159771 w 1159771"/>
                <a:gd name="connsiteY6" fmla="*/ 291207 h 301080"/>
                <a:gd name="connsiteX0" fmla="*/ 0 w 1159771"/>
                <a:gd name="connsiteY0" fmla="*/ 298465 h 298465"/>
                <a:gd name="connsiteX1" fmla="*/ 80389 w 1159771"/>
                <a:gd name="connsiteY1" fmla="*/ 84886 h 298465"/>
                <a:gd name="connsiteX2" fmla="*/ 246448 w 1159771"/>
                <a:gd name="connsiteY2" fmla="*/ 6314 h 298465"/>
                <a:gd name="connsiteX3" fmla="*/ 558120 w 1159771"/>
                <a:gd name="connsiteY3" fmla="*/ 457 h 298465"/>
                <a:gd name="connsiteX4" fmla="*/ 834708 w 1159771"/>
                <a:gd name="connsiteY4" fmla="*/ 2343 h 298465"/>
                <a:gd name="connsiteX5" fmla="*/ 1078139 w 1159771"/>
                <a:gd name="connsiteY5" fmla="*/ 83989 h 298465"/>
                <a:gd name="connsiteX6" fmla="*/ 1159771 w 1159771"/>
                <a:gd name="connsiteY6" fmla="*/ 288592 h 298465"/>
                <a:gd name="connsiteX0" fmla="*/ 0 w 1159771"/>
                <a:gd name="connsiteY0" fmla="*/ 304327 h 304327"/>
                <a:gd name="connsiteX1" fmla="*/ 80389 w 1159771"/>
                <a:gd name="connsiteY1" fmla="*/ 90748 h 304327"/>
                <a:gd name="connsiteX2" fmla="*/ 246448 w 1159771"/>
                <a:gd name="connsiteY2" fmla="*/ 12176 h 304327"/>
                <a:gd name="connsiteX3" fmla="*/ 834708 w 1159771"/>
                <a:gd name="connsiteY3" fmla="*/ 8205 h 304327"/>
                <a:gd name="connsiteX4" fmla="*/ 1078139 w 1159771"/>
                <a:gd name="connsiteY4" fmla="*/ 89851 h 304327"/>
                <a:gd name="connsiteX5" fmla="*/ 1159771 w 1159771"/>
                <a:gd name="connsiteY5" fmla="*/ 294454 h 304327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4708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8720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299508 h 299508"/>
                <a:gd name="connsiteX1" fmla="*/ 80389 w 1159771"/>
                <a:gd name="connsiteY1" fmla="*/ 85929 h 299508"/>
                <a:gd name="connsiteX2" fmla="*/ 328698 w 1159771"/>
                <a:gd name="connsiteY2" fmla="*/ 102 h 299508"/>
                <a:gd name="connsiteX3" fmla="*/ 838720 w 1159771"/>
                <a:gd name="connsiteY3" fmla="*/ 3386 h 299508"/>
                <a:gd name="connsiteX4" fmla="*/ 1078139 w 1159771"/>
                <a:gd name="connsiteY4" fmla="*/ 85032 h 299508"/>
                <a:gd name="connsiteX5" fmla="*/ 1159771 w 1159771"/>
                <a:gd name="connsiteY5" fmla="*/ 289635 h 299508"/>
                <a:gd name="connsiteX0" fmla="*/ 0 w 1159771"/>
                <a:gd name="connsiteY0" fmla="*/ 305175 h 305175"/>
                <a:gd name="connsiteX1" fmla="*/ 80389 w 1159771"/>
                <a:gd name="connsiteY1" fmla="*/ 91596 h 305175"/>
                <a:gd name="connsiteX2" fmla="*/ 328698 w 1159771"/>
                <a:gd name="connsiteY2" fmla="*/ 5769 h 305175"/>
                <a:gd name="connsiteX3" fmla="*/ 838720 w 1159771"/>
                <a:gd name="connsiteY3" fmla="*/ 5425 h 305175"/>
                <a:gd name="connsiteX4" fmla="*/ 1078139 w 1159771"/>
                <a:gd name="connsiteY4" fmla="*/ 90699 h 305175"/>
                <a:gd name="connsiteX5" fmla="*/ 1159771 w 1159771"/>
                <a:gd name="connsiteY5" fmla="*/ 295302 h 305175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306070 h 306070"/>
                <a:gd name="connsiteX1" fmla="*/ 112487 w 1159771"/>
                <a:gd name="connsiteY1" fmla="*/ 94304 h 306070"/>
                <a:gd name="connsiteX2" fmla="*/ 328698 w 1159771"/>
                <a:gd name="connsiteY2" fmla="*/ 6664 h 306070"/>
                <a:gd name="connsiteX3" fmla="*/ 760482 w 1159771"/>
                <a:gd name="connsiteY3" fmla="*/ 6320 h 306070"/>
                <a:gd name="connsiteX4" fmla="*/ 1040023 w 1159771"/>
                <a:gd name="connsiteY4" fmla="*/ 86153 h 306070"/>
                <a:gd name="connsiteX5" fmla="*/ 1159771 w 1159771"/>
                <a:gd name="connsiteY5" fmla="*/ 296197 h 306070"/>
                <a:gd name="connsiteX0" fmla="*/ 0 w 1159771"/>
                <a:gd name="connsiteY0" fmla="*/ 302498 h 302498"/>
                <a:gd name="connsiteX1" fmla="*/ 112487 w 1159771"/>
                <a:gd name="connsiteY1" fmla="*/ 90732 h 302498"/>
                <a:gd name="connsiteX2" fmla="*/ 336723 w 1159771"/>
                <a:gd name="connsiteY2" fmla="*/ 8533 h 302498"/>
                <a:gd name="connsiteX3" fmla="*/ 760482 w 1159771"/>
                <a:gd name="connsiteY3" fmla="*/ 2748 h 302498"/>
                <a:gd name="connsiteX4" fmla="*/ 1040023 w 1159771"/>
                <a:gd name="connsiteY4" fmla="*/ 82581 h 302498"/>
                <a:gd name="connsiteX5" fmla="*/ 1159771 w 1159771"/>
                <a:gd name="connsiteY5" fmla="*/ 292625 h 302498"/>
                <a:gd name="connsiteX0" fmla="*/ 0 w 1159771"/>
                <a:gd name="connsiteY0" fmla="*/ 299761 h 299761"/>
                <a:gd name="connsiteX1" fmla="*/ 112487 w 1159771"/>
                <a:gd name="connsiteY1" fmla="*/ 87995 h 299761"/>
                <a:gd name="connsiteX2" fmla="*/ 336723 w 1159771"/>
                <a:gd name="connsiteY2" fmla="*/ 5796 h 299761"/>
                <a:gd name="connsiteX3" fmla="*/ 760482 w 1159771"/>
                <a:gd name="connsiteY3" fmla="*/ 11 h 299761"/>
                <a:gd name="connsiteX4" fmla="*/ 1040023 w 1159771"/>
                <a:gd name="connsiteY4" fmla="*/ 79844 h 299761"/>
                <a:gd name="connsiteX5" fmla="*/ 1159771 w 1159771"/>
                <a:gd name="connsiteY5" fmla="*/ 289888 h 299761"/>
                <a:gd name="connsiteX0" fmla="*/ 0 w 1159771"/>
                <a:gd name="connsiteY0" fmla="*/ 303241 h 303241"/>
                <a:gd name="connsiteX1" fmla="*/ 104463 w 1159771"/>
                <a:gd name="connsiteY1" fmla="*/ 102357 h 303241"/>
                <a:gd name="connsiteX2" fmla="*/ 336723 w 1159771"/>
                <a:gd name="connsiteY2" fmla="*/ 9276 h 303241"/>
                <a:gd name="connsiteX3" fmla="*/ 760482 w 1159771"/>
                <a:gd name="connsiteY3" fmla="*/ 3491 h 303241"/>
                <a:gd name="connsiteX4" fmla="*/ 1040023 w 1159771"/>
                <a:gd name="connsiteY4" fmla="*/ 83324 h 303241"/>
                <a:gd name="connsiteX5" fmla="*/ 1159771 w 1159771"/>
                <a:gd name="connsiteY5" fmla="*/ 293368 h 303241"/>
                <a:gd name="connsiteX0" fmla="*/ 0 w 1159771"/>
                <a:gd name="connsiteY0" fmla="*/ 305192 h 305192"/>
                <a:gd name="connsiteX1" fmla="*/ 104463 w 1159771"/>
                <a:gd name="connsiteY1" fmla="*/ 104308 h 305192"/>
                <a:gd name="connsiteX2" fmla="*/ 336723 w 1159771"/>
                <a:gd name="connsiteY2" fmla="*/ 11227 h 305192"/>
                <a:gd name="connsiteX3" fmla="*/ 768507 w 1159771"/>
                <a:gd name="connsiteY3" fmla="*/ 1814 h 305192"/>
                <a:gd name="connsiteX4" fmla="*/ 1040023 w 1159771"/>
                <a:gd name="connsiteY4" fmla="*/ 85275 h 305192"/>
                <a:gd name="connsiteX5" fmla="*/ 1159771 w 1159771"/>
                <a:gd name="connsiteY5" fmla="*/ 295319 h 30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9771" h="305192">
                  <a:moveTo>
                    <a:pt x="0" y="305192"/>
                  </a:moveTo>
                  <a:cubicBezTo>
                    <a:pt x="464" y="211070"/>
                    <a:pt x="65195" y="154210"/>
                    <a:pt x="104463" y="104308"/>
                  </a:cubicBezTo>
                  <a:cubicBezTo>
                    <a:pt x="156117" y="60718"/>
                    <a:pt x="226049" y="28309"/>
                    <a:pt x="336723" y="11227"/>
                  </a:cubicBezTo>
                  <a:cubicBezTo>
                    <a:pt x="447397" y="-5855"/>
                    <a:pt x="443325" y="1565"/>
                    <a:pt x="768507" y="1814"/>
                  </a:cubicBezTo>
                  <a:cubicBezTo>
                    <a:pt x="848797" y="2273"/>
                    <a:pt x="992226" y="28633"/>
                    <a:pt x="1040023" y="85275"/>
                  </a:cubicBezTo>
                  <a:cubicBezTo>
                    <a:pt x="1075842" y="111387"/>
                    <a:pt x="1147229" y="177436"/>
                    <a:pt x="1159771" y="295319"/>
                  </a:cubicBezTo>
                </a:path>
              </a:pathLst>
            </a:custGeom>
            <a:ln w="57150" cmpd="sng">
              <a:solidFill>
                <a:srgbClr val="000000"/>
              </a:solidFill>
              <a:prstDash val="soli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800" i="0" dirty="0"/>
                <a:t>          </a:t>
              </a:r>
            </a:p>
          </p:txBody>
        </p:sp>
        <p:sp>
          <p:nvSpPr>
            <p:cNvPr id="41" name="Forme libre 40"/>
            <p:cNvSpPr/>
            <p:nvPr/>
          </p:nvSpPr>
          <p:spPr bwMode="auto">
            <a:xfrm>
              <a:off x="4610854" y="3153800"/>
              <a:ext cx="3879096" cy="472641"/>
            </a:xfrm>
            <a:custGeom>
              <a:avLst/>
              <a:gdLst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23639 h 323639"/>
                <a:gd name="connsiteX1" fmla="*/ 330200 w 1155700"/>
                <a:gd name="connsiteY1" fmla="*/ 18839 h 323639"/>
                <a:gd name="connsiteX2" fmla="*/ 817033 w 1155700"/>
                <a:gd name="connsiteY2" fmla="*/ 35772 h 323639"/>
                <a:gd name="connsiteX3" fmla="*/ 1155700 w 1155700"/>
                <a:gd name="connsiteY3" fmla="*/ 319406 h 323639"/>
                <a:gd name="connsiteX0" fmla="*/ 0 w 982133"/>
                <a:gd name="connsiteY0" fmla="*/ 321201 h 321201"/>
                <a:gd name="connsiteX1" fmla="*/ 330200 w 982133"/>
                <a:gd name="connsiteY1" fmla="*/ 16401 h 321201"/>
                <a:gd name="connsiteX2" fmla="*/ 817033 w 982133"/>
                <a:gd name="connsiteY2" fmla="*/ 33334 h 321201"/>
                <a:gd name="connsiteX3" fmla="*/ 982133 w 982133"/>
                <a:gd name="connsiteY3" fmla="*/ 274634 h 321201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68400"/>
                <a:gd name="connsiteY0" fmla="*/ 319614 h 319614"/>
                <a:gd name="connsiteX1" fmla="*/ 330200 w 1168400"/>
                <a:gd name="connsiteY1" fmla="*/ 14814 h 319614"/>
                <a:gd name="connsiteX2" fmla="*/ 817033 w 1168400"/>
                <a:gd name="connsiteY2" fmla="*/ 31747 h 319614"/>
                <a:gd name="connsiteX3" fmla="*/ 1168400 w 1168400"/>
                <a:gd name="connsiteY3" fmla="*/ 243414 h 319614"/>
                <a:gd name="connsiteX0" fmla="*/ 0 w 832359"/>
                <a:gd name="connsiteY0" fmla="*/ 321673 h 321673"/>
                <a:gd name="connsiteX1" fmla="*/ 330200 w 832359"/>
                <a:gd name="connsiteY1" fmla="*/ 16873 h 321673"/>
                <a:gd name="connsiteX2" fmla="*/ 817033 w 832359"/>
                <a:gd name="connsiteY2" fmla="*/ 33806 h 321673"/>
                <a:gd name="connsiteX3" fmla="*/ 719666 w 832359"/>
                <a:gd name="connsiteY3" fmla="*/ 283573 h 321673"/>
                <a:gd name="connsiteX0" fmla="*/ 0 w 1121832"/>
                <a:gd name="connsiteY0" fmla="*/ 323891 h 323891"/>
                <a:gd name="connsiteX1" fmla="*/ 330200 w 1121832"/>
                <a:gd name="connsiteY1" fmla="*/ 19091 h 323891"/>
                <a:gd name="connsiteX2" fmla="*/ 817033 w 1121832"/>
                <a:gd name="connsiteY2" fmla="*/ 36024 h 323891"/>
                <a:gd name="connsiteX3" fmla="*/ 1121832 w 1121832"/>
                <a:gd name="connsiteY3" fmla="*/ 323891 h 323891"/>
                <a:gd name="connsiteX0" fmla="*/ 0 w 1121832"/>
                <a:gd name="connsiteY0" fmla="*/ 327034 h 327034"/>
                <a:gd name="connsiteX1" fmla="*/ 330200 w 1121832"/>
                <a:gd name="connsiteY1" fmla="*/ 22234 h 327034"/>
                <a:gd name="connsiteX2" fmla="*/ 817033 w 1121832"/>
                <a:gd name="connsiteY2" fmla="*/ 39167 h 327034"/>
                <a:gd name="connsiteX3" fmla="*/ 1121832 w 1121832"/>
                <a:gd name="connsiteY3" fmla="*/ 327034 h 327034"/>
                <a:gd name="connsiteX0" fmla="*/ 0 w 1159932"/>
                <a:gd name="connsiteY0" fmla="*/ 322397 h 322397"/>
                <a:gd name="connsiteX1" fmla="*/ 330200 w 1159932"/>
                <a:gd name="connsiteY1" fmla="*/ 17597 h 322397"/>
                <a:gd name="connsiteX2" fmla="*/ 817033 w 1159932"/>
                <a:gd name="connsiteY2" fmla="*/ 34530 h 322397"/>
                <a:gd name="connsiteX3" fmla="*/ 1159932 w 1159932"/>
                <a:gd name="connsiteY3" fmla="*/ 296997 h 322397"/>
                <a:gd name="connsiteX0" fmla="*/ 0 w 1159932"/>
                <a:gd name="connsiteY0" fmla="*/ 332992 h 332992"/>
                <a:gd name="connsiteX1" fmla="*/ 330200 w 1159932"/>
                <a:gd name="connsiteY1" fmla="*/ 28192 h 332992"/>
                <a:gd name="connsiteX2" fmla="*/ 893233 w 1159932"/>
                <a:gd name="connsiteY2" fmla="*/ 45125 h 332992"/>
                <a:gd name="connsiteX3" fmla="*/ 1159932 w 1159932"/>
                <a:gd name="connsiteY3" fmla="*/ 307592 h 332992"/>
                <a:gd name="connsiteX0" fmla="*/ 0 w 1104899"/>
                <a:gd name="connsiteY0" fmla="*/ 332992 h 332992"/>
                <a:gd name="connsiteX1" fmla="*/ 330200 w 1104899"/>
                <a:gd name="connsiteY1" fmla="*/ 28192 h 332992"/>
                <a:gd name="connsiteX2" fmla="*/ 893233 w 1104899"/>
                <a:gd name="connsiteY2" fmla="*/ 45125 h 332992"/>
                <a:gd name="connsiteX3" fmla="*/ 1104899 w 1104899"/>
                <a:gd name="connsiteY3" fmla="*/ 307592 h 332992"/>
                <a:gd name="connsiteX0" fmla="*/ 0 w 1126066"/>
                <a:gd name="connsiteY0" fmla="*/ 335387 h 356554"/>
                <a:gd name="connsiteX1" fmla="*/ 330200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72633"/>
                <a:gd name="connsiteY0" fmla="*/ 353501 h 357735"/>
                <a:gd name="connsiteX1" fmla="*/ 347134 w 1172633"/>
                <a:gd name="connsiteY1" fmla="*/ 31768 h 357735"/>
                <a:gd name="connsiteX2" fmla="*/ 939800 w 1172633"/>
                <a:gd name="connsiteY2" fmla="*/ 48701 h 357735"/>
                <a:gd name="connsiteX3" fmla="*/ 1172633 w 1172633"/>
                <a:gd name="connsiteY3" fmla="*/ 357735 h 357735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53478 h 353478"/>
                <a:gd name="connsiteX1" fmla="*/ 347134 w 1172633"/>
                <a:gd name="connsiteY1" fmla="*/ 14812 h 353478"/>
                <a:gd name="connsiteX2" fmla="*/ 939800 w 1172633"/>
                <a:gd name="connsiteY2" fmla="*/ 31745 h 353478"/>
                <a:gd name="connsiteX3" fmla="*/ 1172633 w 1172633"/>
                <a:gd name="connsiteY3" fmla="*/ 340779 h 353478"/>
                <a:gd name="connsiteX0" fmla="*/ 0 w 1172633"/>
                <a:gd name="connsiteY0" fmla="*/ 372562 h 372562"/>
                <a:gd name="connsiteX1" fmla="*/ 347134 w 1172633"/>
                <a:gd name="connsiteY1" fmla="*/ 4263 h 372562"/>
                <a:gd name="connsiteX2" fmla="*/ 939800 w 1172633"/>
                <a:gd name="connsiteY2" fmla="*/ 50829 h 372562"/>
                <a:gd name="connsiteX3" fmla="*/ 1172633 w 1172633"/>
                <a:gd name="connsiteY3" fmla="*/ 359863 h 372562"/>
                <a:gd name="connsiteX0" fmla="*/ 0 w 1172633"/>
                <a:gd name="connsiteY0" fmla="*/ 389477 h 389477"/>
                <a:gd name="connsiteX1" fmla="*/ 347134 w 1172633"/>
                <a:gd name="connsiteY1" fmla="*/ 21178 h 389477"/>
                <a:gd name="connsiteX2" fmla="*/ 939800 w 1172633"/>
                <a:gd name="connsiteY2" fmla="*/ 67744 h 389477"/>
                <a:gd name="connsiteX3" fmla="*/ 1172633 w 1172633"/>
                <a:gd name="connsiteY3" fmla="*/ 376778 h 389477"/>
                <a:gd name="connsiteX0" fmla="*/ 0 w 1172633"/>
                <a:gd name="connsiteY0" fmla="*/ 381956 h 381956"/>
                <a:gd name="connsiteX1" fmla="*/ 347134 w 1172633"/>
                <a:gd name="connsiteY1" fmla="*/ 13657 h 381956"/>
                <a:gd name="connsiteX2" fmla="*/ 939800 w 1172633"/>
                <a:gd name="connsiteY2" fmla="*/ 60223 h 381956"/>
                <a:gd name="connsiteX3" fmla="*/ 1172633 w 1172633"/>
                <a:gd name="connsiteY3" fmla="*/ 369257 h 381956"/>
                <a:gd name="connsiteX0" fmla="*/ 0 w 1172633"/>
                <a:gd name="connsiteY0" fmla="*/ 391902 h 391902"/>
                <a:gd name="connsiteX1" fmla="*/ 347134 w 1172633"/>
                <a:gd name="connsiteY1" fmla="*/ 23603 h 391902"/>
                <a:gd name="connsiteX2" fmla="*/ 922867 w 1172633"/>
                <a:gd name="connsiteY2" fmla="*/ 74402 h 391902"/>
                <a:gd name="connsiteX3" fmla="*/ 1172633 w 1172633"/>
                <a:gd name="connsiteY3" fmla="*/ 379203 h 391902"/>
                <a:gd name="connsiteX0" fmla="*/ 0 w 1172633"/>
                <a:gd name="connsiteY0" fmla="*/ 397712 h 397712"/>
                <a:gd name="connsiteX1" fmla="*/ 347134 w 1172633"/>
                <a:gd name="connsiteY1" fmla="*/ 29413 h 397712"/>
                <a:gd name="connsiteX2" fmla="*/ 952500 w 1172633"/>
                <a:gd name="connsiteY2" fmla="*/ 63279 h 397712"/>
                <a:gd name="connsiteX3" fmla="*/ 1172633 w 1172633"/>
                <a:gd name="connsiteY3" fmla="*/ 385013 h 397712"/>
                <a:gd name="connsiteX0" fmla="*/ 0 w 1195964"/>
                <a:gd name="connsiteY0" fmla="*/ 433179 h 433179"/>
                <a:gd name="connsiteX1" fmla="*/ 347134 w 1195964"/>
                <a:gd name="connsiteY1" fmla="*/ 64880 h 433179"/>
                <a:gd name="connsiteX2" fmla="*/ 952500 w 1195964"/>
                <a:gd name="connsiteY2" fmla="*/ 98746 h 433179"/>
                <a:gd name="connsiteX3" fmla="*/ 1172633 w 1195964"/>
                <a:gd name="connsiteY3" fmla="*/ 420480 h 433179"/>
                <a:gd name="connsiteX0" fmla="*/ 0 w 1172633"/>
                <a:gd name="connsiteY0" fmla="*/ 393710 h 393710"/>
                <a:gd name="connsiteX1" fmla="*/ 347134 w 1172633"/>
                <a:gd name="connsiteY1" fmla="*/ 25411 h 393710"/>
                <a:gd name="connsiteX2" fmla="*/ 952500 w 1172633"/>
                <a:gd name="connsiteY2" fmla="*/ 59277 h 393710"/>
                <a:gd name="connsiteX3" fmla="*/ 1172633 w 1172633"/>
                <a:gd name="connsiteY3" fmla="*/ 381011 h 393710"/>
                <a:gd name="connsiteX0" fmla="*/ 0 w 1172633"/>
                <a:gd name="connsiteY0" fmla="*/ 386187 h 386187"/>
                <a:gd name="connsiteX1" fmla="*/ 347134 w 1172633"/>
                <a:gd name="connsiteY1" fmla="*/ 17888 h 386187"/>
                <a:gd name="connsiteX2" fmla="*/ 952500 w 1172633"/>
                <a:gd name="connsiteY2" fmla="*/ 51754 h 386187"/>
                <a:gd name="connsiteX3" fmla="*/ 1172633 w 1172633"/>
                <a:gd name="connsiteY3" fmla="*/ 373488 h 386187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79274 h 379274"/>
                <a:gd name="connsiteX1" fmla="*/ 347134 w 1172633"/>
                <a:gd name="connsiteY1" fmla="*/ 10975 h 379274"/>
                <a:gd name="connsiteX2" fmla="*/ 872067 w 1172633"/>
                <a:gd name="connsiteY2" fmla="*/ 49074 h 379274"/>
                <a:gd name="connsiteX3" fmla="*/ 1172633 w 1172633"/>
                <a:gd name="connsiteY3" fmla="*/ 366575 h 379274"/>
                <a:gd name="connsiteX0" fmla="*/ 0 w 1172633"/>
                <a:gd name="connsiteY0" fmla="*/ 386199 h 386199"/>
                <a:gd name="connsiteX1" fmla="*/ 452967 w 1172633"/>
                <a:gd name="connsiteY1" fmla="*/ 13666 h 386199"/>
                <a:gd name="connsiteX2" fmla="*/ 872067 w 1172633"/>
                <a:gd name="connsiteY2" fmla="*/ 55999 h 386199"/>
                <a:gd name="connsiteX3" fmla="*/ 1172633 w 1172633"/>
                <a:gd name="connsiteY3" fmla="*/ 373500 h 386199"/>
                <a:gd name="connsiteX0" fmla="*/ 0 w 1172633"/>
                <a:gd name="connsiteY0" fmla="*/ 391838 h 391838"/>
                <a:gd name="connsiteX1" fmla="*/ 452967 w 1172633"/>
                <a:gd name="connsiteY1" fmla="*/ 19305 h 391838"/>
                <a:gd name="connsiteX2" fmla="*/ 872067 w 1172633"/>
                <a:gd name="connsiteY2" fmla="*/ 61638 h 391838"/>
                <a:gd name="connsiteX3" fmla="*/ 1172633 w 1172633"/>
                <a:gd name="connsiteY3" fmla="*/ 379139 h 391838"/>
                <a:gd name="connsiteX0" fmla="*/ 0 w 1172633"/>
                <a:gd name="connsiteY0" fmla="*/ 373154 h 373154"/>
                <a:gd name="connsiteX1" fmla="*/ 452967 w 1172633"/>
                <a:gd name="connsiteY1" fmla="*/ 621 h 373154"/>
                <a:gd name="connsiteX2" fmla="*/ 872067 w 1172633"/>
                <a:gd name="connsiteY2" fmla="*/ 42954 h 373154"/>
                <a:gd name="connsiteX3" fmla="*/ 1172633 w 1172633"/>
                <a:gd name="connsiteY3" fmla="*/ 360455 h 373154"/>
                <a:gd name="connsiteX0" fmla="*/ 0 w 1172633"/>
                <a:gd name="connsiteY0" fmla="*/ 374315 h 374315"/>
                <a:gd name="connsiteX1" fmla="*/ 452967 w 1172633"/>
                <a:gd name="connsiteY1" fmla="*/ 1782 h 374315"/>
                <a:gd name="connsiteX2" fmla="*/ 872067 w 1172633"/>
                <a:gd name="connsiteY2" fmla="*/ 44115 h 374315"/>
                <a:gd name="connsiteX3" fmla="*/ 1172633 w 1172633"/>
                <a:gd name="connsiteY3" fmla="*/ 361616 h 374315"/>
                <a:gd name="connsiteX0" fmla="*/ 0 w 1172633"/>
                <a:gd name="connsiteY0" fmla="*/ 348339 h 348339"/>
                <a:gd name="connsiteX1" fmla="*/ 372242 w 1172633"/>
                <a:gd name="connsiteY1" fmla="*/ 34185 h 348339"/>
                <a:gd name="connsiteX2" fmla="*/ 872067 w 1172633"/>
                <a:gd name="connsiteY2" fmla="*/ 18139 h 348339"/>
                <a:gd name="connsiteX3" fmla="*/ 1172633 w 1172633"/>
                <a:gd name="connsiteY3" fmla="*/ 335640 h 348339"/>
                <a:gd name="connsiteX0" fmla="*/ 0 w 1172633"/>
                <a:gd name="connsiteY0" fmla="*/ 348392 h 348392"/>
                <a:gd name="connsiteX1" fmla="*/ 372242 w 1172633"/>
                <a:gd name="connsiteY1" fmla="*/ 34238 h 348392"/>
                <a:gd name="connsiteX2" fmla="*/ 850823 w 1172633"/>
                <a:gd name="connsiteY2" fmla="*/ 42231 h 348392"/>
                <a:gd name="connsiteX3" fmla="*/ 1172633 w 1172633"/>
                <a:gd name="connsiteY3" fmla="*/ 335693 h 348392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54026 h 354026"/>
                <a:gd name="connsiteX1" fmla="*/ 372242 w 1172633"/>
                <a:gd name="connsiteY1" fmla="*/ 39872 h 354026"/>
                <a:gd name="connsiteX2" fmla="*/ 850823 w 1172633"/>
                <a:gd name="connsiteY2" fmla="*/ 47865 h 354026"/>
                <a:gd name="connsiteX3" fmla="*/ 1172633 w 1172633"/>
                <a:gd name="connsiteY3" fmla="*/ 341327 h 354026"/>
                <a:gd name="connsiteX0" fmla="*/ 0 w 1172633"/>
                <a:gd name="connsiteY0" fmla="*/ 364874 h 364874"/>
                <a:gd name="connsiteX1" fmla="*/ 372242 w 1172633"/>
                <a:gd name="connsiteY1" fmla="*/ 50720 h 364874"/>
                <a:gd name="connsiteX2" fmla="*/ 850823 w 1172633"/>
                <a:gd name="connsiteY2" fmla="*/ 58713 h 364874"/>
                <a:gd name="connsiteX3" fmla="*/ 1172633 w 1172633"/>
                <a:gd name="connsiteY3" fmla="*/ 352175 h 364874"/>
                <a:gd name="connsiteX0" fmla="*/ 0 w 1172633"/>
                <a:gd name="connsiteY0" fmla="*/ 334875 h 334875"/>
                <a:gd name="connsiteX1" fmla="*/ 278771 w 1172633"/>
                <a:gd name="connsiteY1" fmla="*/ 55061 h 334875"/>
                <a:gd name="connsiteX2" fmla="*/ 850823 w 1172633"/>
                <a:gd name="connsiteY2" fmla="*/ 28714 h 334875"/>
                <a:gd name="connsiteX3" fmla="*/ 1172633 w 1172633"/>
                <a:gd name="connsiteY3" fmla="*/ 322176 h 334875"/>
                <a:gd name="connsiteX0" fmla="*/ 0 w 1172633"/>
                <a:gd name="connsiteY0" fmla="*/ 311546 h 311546"/>
                <a:gd name="connsiteX1" fmla="*/ 278771 w 1172633"/>
                <a:gd name="connsiteY1" fmla="*/ 31732 h 311546"/>
                <a:gd name="connsiteX2" fmla="*/ 850823 w 1172633"/>
                <a:gd name="connsiteY2" fmla="*/ 36292 h 311546"/>
                <a:gd name="connsiteX3" fmla="*/ 1172633 w 1172633"/>
                <a:gd name="connsiteY3" fmla="*/ 298847 h 311546"/>
                <a:gd name="connsiteX0" fmla="*/ 0 w 1172633"/>
                <a:gd name="connsiteY0" fmla="*/ 303132 h 303132"/>
                <a:gd name="connsiteX1" fmla="*/ 278771 w 1172633"/>
                <a:gd name="connsiteY1" fmla="*/ 23318 h 303132"/>
                <a:gd name="connsiteX2" fmla="*/ 850823 w 1172633"/>
                <a:gd name="connsiteY2" fmla="*/ 27878 h 303132"/>
                <a:gd name="connsiteX3" fmla="*/ 1096156 w 1172633"/>
                <a:gd name="connsiteY3" fmla="*/ 127992 h 303132"/>
                <a:gd name="connsiteX4" fmla="*/ 1172633 w 1172633"/>
                <a:gd name="connsiteY4" fmla="*/ 290433 h 303132"/>
                <a:gd name="connsiteX0" fmla="*/ 0 w 1172633"/>
                <a:gd name="connsiteY0" fmla="*/ 319182 h 319182"/>
                <a:gd name="connsiteX1" fmla="*/ 278771 w 1172633"/>
                <a:gd name="connsiteY1" fmla="*/ 39368 h 319182"/>
                <a:gd name="connsiteX2" fmla="*/ 663882 w 1172633"/>
                <a:gd name="connsiteY2" fmla="*/ 13021 h 319182"/>
                <a:gd name="connsiteX3" fmla="*/ 1096156 w 1172633"/>
                <a:gd name="connsiteY3" fmla="*/ 144042 h 319182"/>
                <a:gd name="connsiteX4" fmla="*/ 1172633 w 1172633"/>
                <a:gd name="connsiteY4" fmla="*/ 306483 h 319182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82616"/>
                <a:gd name="connsiteY0" fmla="*/ 320149 h 320149"/>
                <a:gd name="connsiteX1" fmla="*/ 278771 w 1182616"/>
                <a:gd name="connsiteY1" fmla="*/ 40335 h 320149"/>
                <a:gd name="connsiteX2" fmla="*/ 663882 w 1182616"/>
                <a:gd name="connsiteY2" fmla="*/ 13988 h 320149"/>
                <a:gd name="connsiteX3" fmla="*/ 1108901 w 1182616"/>
                <a:gd name="connsiteY3" fmla="*/ 158746 h 320149"/>
                <a:gd name="connsiteX4" fmla="*/ 1172633 w 1182616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13117 h 313117"/>
                <a:gd name="connsiteX1" fmla="*/ 278771 w 1172633"/>
                <a:gd name="connsiteY1" fmla="*/ 33303 h 313117"/>
                <a:gd name="connsiteX2" fmla="*/ 663882 w 1172633"/>
                <a:gd name="connsiteY2" fmla="*/ 6956 h 313117"/>
                <a:gd name="connsiteX3" fmla="*/ 1108901 w 1172633"/>
                <a:gd name="connsiteY3" fmla="*/ 151714 h 313117"/>
                <a:gd name="connsiteX4" fmla="*/ 1172633 w 1172633"/>
                <a:gd name="connsiteY4" fmla="*/ 300418 h 313117"/>
                <a:gd name="connsiteX0" fmla="*/ 0 w 1172633"/>
                <a:gd name="connsiteY0" fmla="*/ 306596 h 306596"/>
                <a:gd name="connsiteX1" fmla="*/ 278771 w 1172633"/>
                <a:gd name="connsiteY1" fmla="*/ 26782 h 306596"/>
                <a:gd name="connsiteX2" fmla="*/ 663882 w 1172633"/>
                <a:gd name="connsiteY2" fmla="*/ 435 h 306596"/>
                <a:gd name="connsiteX3" fmla="*/ 1108901 w 1172633"/>
                <a:gd name="connsiteY3" fmla="*/ 145193 h 306596"/>
                <a:gd name="connsiteX4" fmla="*/ 1172633 w 1172633"/>
                <a:gd name="connsiteY4" fmla="*/ 293897 h 306596"/>
                <a:gd name="connsiteX0" fmla="*/ 0 w 1172633"/>
                <a:gd name="connsiteY0" fmla="*/ 319902 h 319902"/>
                <a:gd name="connsiteX1" fmla="*/ 278771 w 1172633"/>
                <a:gd name="connsiteY1" fmla="*/ 40088 h 319902"/>
                <a:gd name="connsiteX2" fmla="*/ 591655 w 1172633"/>
                <a:gd name="connsiteY2" fmla="*/ 3438 h 319902"/>
                <a:gd name="connsiteX3" fmla="*/ 1108901 w 1172633"/>
                <a:gd name="connsiteY3" fmla="*/ 158499 h 319902"/>
                <a:gd name="connsiteX4" fmla="*/ 1172633 w 1172633"/>
                <a:gd name="connsiteY4" fmla="*/ 307203 h 319902"/>
                <a:gd name="connsiteX0" fmla="*/ 0 w 1172633"/>
                <a:gd name="connsiteY0" fmla="*/ 316716 h 316716"/>
                <a:gd name="connsiteX1" fmla="*/ 278771 w 1172633"/>
                <a:gd name="connsiteY1" fmla="*/ 36902 h 316716"/>
                <a:gd name="connsiteX2" fmla="*/ 591655 w 1172633"/>
                <a:gd name="connsiteY2" fmla="*/ 252 h 316716"/>
                <a:gd name="connsiteX3" fmla="*/ 1108901 w 1172633"/>
                <a:gd name="connsiteY3" fmla="*/ 155313 h 316716"/>
                <a:gd name="connsiteX4" fmla="*/ 1172633 w 1172633"/>
                <a:gd name="connsiteY4" fmla="*/ 304017 h 316716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3276 h 313276"/>
                <a:gd name="connsiteX1" fmla="*/ 278771 w 1172633"/>
                <a:gd name="connsiteY1" fmla="*/ 33462 h 313276"/>
                <a:gd name="connsiteX2" fmla="*/ 719114 w 1172633"/>
                <a:gd name="connsiteY2" fmla="*/ 246 h 313276"/>
                <a:gd name="connsiteX3" fmla="*/ 1108901 w 1172633"/>
                <a:gd name="connsiteY3" fmla="*/ 151873 h 313276"/>
                <a:gd name="connsiteX4" fmla="*/ 1172633 w 1172633"/>
                <a:gd name="connsiteY4" fmla="*/ 300577 h 313276"/>
                <a:gd name="connsiteX0" fmla="*/ 0 w 1172633"/>
                <a:gd name="connsiteY0" fmla="*/ 319211 h 319211"/>
                <a:gd name="connsiteX1" fmla="*/ 278771 w 1172633"/>
                <a:gd name="connsiteY1" fmla="*/ 39397 h 319211"/>
                <a:gd name="connsiteX2" fmla="*/ 719114 w 1172633"/>
                <a:gd name="connsiteY2" fmla="*/ 6181 h 319211"/>
                <a:gd name="connsiteX3" fmla="*/ 1080223 w 1172633"/>
                <a:gd name="connsiteY3" fmla="*/ 162960 h 319211"/>
                <a:gd name="connsiteX4" fmla="*/ 1172633 w 1172633"/>
                <a:gd name="connsiteY4" fmla="*/ 306512 h 319211"/>
                <a:gd name="connsiteX0" fmla="*/ 0 w 1172633"/>
                <a:gd name="connsiteY0" fmla="*/ 319782 h 319782"/>
                <a:gd name="connsiteX1" fmla="*/ 93473 w 1172633"/>
                <a:gd name="connsiteY1" fmla="*/ 143784 h 319782"/>
                <a:gd name="connsiteX2" fmla="*/ 278771 w 1172633"/>
                <a:gd name="connsiteY2" fmla="*/ 39968 h 319782"/>
                <a:gd name="connsiteX3" fmla="*/ 719114 w 1172633"/>
                <a:gd name="connsiteY3" fmla="*/ 6752 h 319782"/>
                <a:gd name="connsiteX4" fmla="*/ 1080223 w 1172633"/>
                <a:gd name="connsiteY4" fmla="*/ 163531 h 319782"/>
                <a:gd name="connsiteX5" fmla="*/ 1172633 w 1172633"/>
                <a:gd name="connsiteY5" fmla="*/ 307083 h 319782"/>
                <a:gd name="connsiteX0" fmla="*/ 0 w 1172633"/>
                <a:gd name="connsiteY0" fmla="*/ 329102 h 329102"/>
                <a:gd name="connsiteX1" fmla="*/ 93473 w 1172633"/>
                <a:gd name="connsiteY1" fmla="*/ 153104 h 329102"/>
                <a:gd name="connsiteX2" fmla="*/ 278771 w 1172633"/>
                <a:gd name="connsiteY2" fmla="*/ 49288 h 329102"/>
                <a:gd name="connsiteX3" fmla="*/ 498158 w 1172633"/>
                <a:gd name="connsiteY3" fmla="*/ 8872 h 329102"/>
                <a:gd name="connsiteX4" fmla="*/ 719114 w 1172633"/>
                <a:gd name="connsiteY4" fmla="*/ 16072 h 329102"/>
                <a:gd name="connsiteX5" fmla="*/ 1080223 w 1172633"/>
                <a:gd name="connsiteY5" fmla="*/ 172851 h 329102"/>
                <a:gd name="connsiteX6" fmla="*/ 1172633 w 1172633"/>
                <a:gd name="connsiteY6" fmla="*/ 316403 h 329102"/>
                <a:gd name="connsiteX0" fmla="*/ 0 w 1172633"/>
                <a:gd name="connsiteY0" fmla="*/ 327027 h 327027"/>
                <a:gd name="connsiteX1" fmla="*/ 93473 w 1172633"/>
                <a:gd name="connsiteY1" fmla="*/ 151029 h 327027"/>
                <a:gd name="connsiteX2" fmla="*/ 278771 w 1172633"/>
                <a:gd name="connsiteY2" fmla="*/ 47213 h 327027"/>
                <a:gd name="connsiteX3" fmla="*/ 498158 w 1172633"/>
                <a:gd name="connsiteY3" fmla="*/ 6797 h 327027"/>
                <a:gd name="connsiteX4" fmla="*/ 654296 w 1172633"/>
                <a:gd name="connsiteY4" fmla="*/ 6797 h 327027"/>
                <a:gd name="connsiteX5" fmla="*/ 719114 w 1172633"/>
                <a:gd name="connsiteY5" fmla="*/ 13997 h 327027"/>
                <a:gd name="connsiteX6" fmla="*/ 1080223 w 1172633"/>
                <a:gd name="connsiteY6" fmla="*/ 170776 h 327027"/>
                <a:gd name="connsiteX7" fmla="*/ 1172633 w 1172633"/>
                <a:gd name="connsiteY7" fmla="*/ 314328 h 327027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19114 w 1172633"/>
                <a:gd name="connsiteY5" fmla="*/ 11049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44606 w 1172633"/>
                <a:gd name="connsiteY5" fmla="*/ 5898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98158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56701"/>
                <a:gd name="connsiteY0" fmla="*/ 334124 h 334124"/>
                <a:gd name="connsiteX1" fmla="*/ 20184 w 1156701"/>
                <a:gd name="connsiteY1" fmla="*/ 232818 h 334124"/>
                <a:gd name="connsiteX2" fmla="*/ 77541 w 1156701"/>
                <a:gd name="connsiteY2" fmla="*/ 150399 h 334124"/>
                <a:gd name="connsiteX3" fmla="*/ 215042 w 1156701"/>
                <a:gd name="connsiteY3" fmla="*/ 49158 h 334124"/>
                <a:gd name="connsiteX4" fmla="*/ 437615 w 1156701"/>
                <a:gd name="connsiteY4" fmla="*/ 6167 h 334124"/>
                <a:gd name="connsiteX5" fmla="*/ 609685 w 1156701"/>
                <a:gd name="connsiteY5" fmla="*/ 1016 h 334124"/>
                <a:gd name="connsiteX6" fmla="*/ 728674 w 1156701"/>
                <a:gd name="connsiteY6" fmla="*/ 8216 h 334124"/>
                <a:gd name="connsiteX7" fmla="*/ 928334 w 1156701"/>
                <a:gd name="connsiteY7" fmla="*/ 60254 h 334124"/>
                <a:gd name="connsiteX8" fmla="*/ 1064291 w 1156701"/>
                <a:gd name="connsiteY8" fmla="*/ 170146 h 334124"/>
                <a:gd name="connsiteX9" fmla="*/ 1156701 w 1156701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6468 h 336468"/>
                <a:gd name="connsiteX1" fmla="*/ 20831 w 1157348"/>
                <a:gd name="connsiteY1" fmla="*/ 235162 h 336468"/>
                <a:gd name="connsiteX2" fmla="*/ 78188 w 1157348"/>
                <a:gd name="connsiteY2" fmla="*/ 152743 h 336468"/>
                <a:gd name="connsiteX3" fmla="*/ 215689 w 1157348"/>
                <a:gd name="connsiteY3" fmla="*/ 51502 h 336468"/>
                <a:gd name="connsiteX4" fmla="*/ 610332 w 1157348"/>
                <a:gd name="connsiteY4" fmla="*/ 3360 h 336468"/>
                <a:gd name="connsiteX5" fmla="*/ 729321 w 1157348"/>
                <a:gd name="connsiteY5" fmla="*/ 10560 h 336468"/>
                <a:gd name="connsiteX6" fmla="*/ 928981 w 1157348"/>
                <a:gd name="connsiteY6" fmla="*/ 62598 h 336468"/>
                <a:gd name="connsiteX7" fmla="*/ 1064938 w 1157348"/>
                <a:gd name="connsiteY7" fmla="*/ 172490 h 336468"/>
                <a:gd name="connsiteX8" fmla="*/ 1157348 w 1157348"/>
                <a:gd name="connsiteY8" fmla="*/ 316042 h 336468"/>
                <a:gd name="connsiteX0" fmla="*/ 647 w 1157348"/>
                <a:gd name="connsiteY0" fmla="*/ 333205 h 333205"/>
                <a:gd name="connsiteX1" fmla="*/ 20831 w 1157348"/>
                <a:gd name="connsiteY1" fmla="*/ 231899 h 333205"/>
                <a:gd name="connsiteX2" fmla="*/ 78188 w 1157348"/>
                <a:gd name="connsiteY2" fmla="*/ 149480 h 333205"/>
                <a:gd name="connsiteX3" fmla="*/ 215689 w 1157348"/>
                <a:gd name="connsiteY3" fmla="*/ 48239 h 333205"/>
                <a:gd name="connsiteX4" fmla="*/ 610332 w 1157348"/>
                <a:gd name="connsiteY4" fmla="*/ 97 h 333205"/>
                <a:gd name="connsiteX5" fmla="*/ 928981 w 1157348"/>
                <a:gd name="connsiteY5" fmla="*/ 59335 h 333205"/>
                <a:gd name="connsiteX6" fmla="*/ 1064938 w 1157348"/>
                <a:gd name="connsiteY6" fmla="*/ 169227 h 333205"/>
                <a:gd name="connsiteX7" fmla="*/ 1157348 w 1157348"/>
                <a:gd name="connsiteY7" fmla="*/ 312779 h 333205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8947 h 338947"/>
                <a:gd name="connsiteX1" fmla="*/ 20898 w 1157415"/>
                <a:gd name="connsiteY1" fmla="*/ 206735 h 338947"/>
                <a:gd name="connsiteX2" fmla="*/ 206737 w 1157415"/>
                <a:gd name="connsiteY2" fmla="*/ 24074 h 338947"/>
                <a:gd name="connsiteX3" fmla="*/ 578534 w 1157415"/>
                <a:gd name="connsiteY3" fmla="*/ 3264 h 338947"/>
                <a:gd name="connsiteX4" fmla="*/ 957727 w 1157415"/>
                <a:gd name="connsiteY4" fmla="*/ 44472 h 338947"/>
                <a:gd name="connsiteX5" fmla="*/ 1100056 w 1157415"/>
                <a:gd name="connsiteY5" fmla="*/ 154364 h 338947"/>
                <a:gd name="connsiteX6" fmla="*/ 1157415 w 1157415"/>
                <a:gd name="connsiteY6" fmla="*/ 318521 h 338947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957727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2428 h 322428"/>
                <a:gd name="connsiteX1" fmla="*/ 20898 w 1157415"/>
                <a:gd name="connsiteY1" fmla="*/ 190216 h 322428"/>
                <a:gd name="connsiteX2" fmla="*/ 206737 w 1157415"/>
                <a:gd name="connsiteY2" fmla="*/ 7555 h 322428"/>
                <a:gd name="connsiteX3" fmla="*/ 578534 w 1157415"/>
                <a:gd name="connsiteY3" fmla="*/ 33267 h 322428"/>
                <a:gd name="connsiteX4" fmla="*/ 882570 w 1157415"/>
                <a:gd name="connsiteY4" fmla="*/ 27953 h 322428"/>
                <a:gd name="connsiteX5" fmla="*/ 1100056 w 1157415"/>
                <a:gd name="connsiteY5" fmla="*/ 137845 h 322428"/>
                <a:gd name="connsiteX6" fmla="*/ 1157415 w 1157415"/>
                <a:gd name="connsiteY6" fmla="*/ 302002 h 322428"/>
                <a:gd name="connsiteX0" fmla="*/ 714 w 1157415"/>
                <a:gd name="connsiteY0" fmla="*/ 324409 h 324409"/>
                <a:gd name="connsiteX1" fmla="*/ 20898 w 1157415"/>
                <a:gd name="connsiteY1" fmla="*/ 192197 h 324409"/>
                <a:gd name="connsiteX2" fmla="*/ 206737 w 1157415"/>
                <a:gd name="connsiteY2" fmla="*/ 9536 h 324409"/>
                <a:gd name="connsiteX3" fmla="*/ 578534 w 1157415"/>
                <a:gd name="connsiteY3" fmla="*/ 25279 h 324409"/>
                <a:gd name="connsiteX4" fmla="*/ 882570 w 1157415"/>
                <a:gd name="connsiteY4" fmla="*/ 29934 h 324409"/>
                <a:gd name="connsiteX5" fmla="*/ 1100056 w 1157415"/>
                <a:gd name="connsiteY5" fmla="*/ 139826 h 324409"/>
                <a:gd name="connsiteX6" fmla="*/ 1157415 w 1157415"/>
                <a:gd name="connsiteY6" fmla="*/ 303983 h 324409"/>
                <a:gd name="connsiteX0" fmla="*/ 714 w 1157415"/>
                <a:gd name="connsiteY0" fmla="*/ 314945 h 314945"/>
                <a:gd name="connsiteX1" fmla="*/ 20898 w 1157415"/>
                <a:gd name="connsiteY1" fmla="*/ 182733 h 314945"/>
                <a:gd name="connsiteX2" fmla="*/ 206737 w 1157415"/>
                <a:gd name="connsiteY2" fmla="*/ 72 h 314945"/>
                <a:gd name="connsiteX3" fmla="*/ 578534 w 1157415"/>
                <a:gd name="connsiteY3" fmla="*/ 15815 h 314945"/>
                <a:gd name="connsiteX4" fmla="*/ 882570 w 1157415"/>
                <a:gd name="connsiteY4" fmla="*/ 20470 h 314945"/>
                <a:gd name="connsiteX5" fmla="*/ 1100056 w 1157415"/>
                <a:gd name="connsiteY5" fmla="*/ 130362 h 314945"/>
                <a:gd name="connsiteX6" fmla="*/ 1157415 w 1157415"/>
                <a:gd name="connsiteY6" fmla="*/ 294519 h 314945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066987 w 1157415"/>
                <a:gd name="connsiteY5" fmla="*/ 95398 h 304904"/>
                <a:gd name="connsiteX6" fmla="*/ 1157415 w 1157415"/>
                <a:gd name="connsiteY6" fmla="*/ 284478 h 304904"/>
                <a:gd name="connsiteX0" fmla="*/ 99 w 1156800"/>
                <a:gd name="connsiteY0" fmla="*/ 311296 h 311296"/>
                <a:gd name="connsiteX1" fmla="*/ 80409 w 1156800"/>
                <a:gd name="connsiteY1" fmla="*/ 110963 h 311296"/>
                <a:gd name="connsiteX2" fmla="*/ 273763 w 1156800"/>
                <a:gd name="connsiteY2" fmla="*/ 6392 h 311296"/>
                <a:gd name="connsiteX3" fmla="*/ 577919 w 1156800"/>
                <a:gd name="connsiteY3" fmla="*/ 12166 h 311296"/>
                <a:gd name="connsiteX4" fmla="*/ 881955 w 1156800"/>
                <a:gd name="connsiteY4" fmla="*/ 16821 h 311296"/>
                <a:gd name="connsiteX5" fmla="*/ 1066372 w 1156800"/>
                <a:gd name="connsiteY5" fmla="*/ 101790 h 311296"/>
                <a:gd name="connsiteX6" fmla="*/ 1156800 w 1156800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17 w 1156818"/>
                <a:gd name="connsiteY0" fmla="*/ 311296 h 311296"/>
                <a:gd name="connsiteX1" fmla="*/ 80427 w 1156818"/>
                <a:gd name="connsiteY1" fmla="*/ 110963 h 311296"/>
                <a:gd name="connsiteX2" fmla="*/ 273781 w 1156818"/>
                <a:gd name="connsiteY2" fmla="*/ 6392 h 311296"/>
                <a:gd name="connsiteX3" fmla="*/ 577937 w 1156818"/>
                <a:gd name="connsiteY3" fmla="*/ 12166 h 311296"/>
                <a:gd name="connsiteX4" fmla="*/ 881973 w 1156818"/>
                <a:gd name="connsiteY4" fmla="*/ 16821 h 311296"/>
                <a:gd name="connsiteX5" fmla="*/ 1066390 w 1156818"/>
                <a:gd name="connsiteY5" fmla="*/ 101790 h 311296"/>
                <a:gd name="connsiteX6" fmla="*/ 1156818 w 1156818"/>
                <a:gd name="connsiteY6" fmla="*/ 290870 h 311296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21079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9663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3695"/>
                <a:gd name="connsiteY0" fmla="*/ 290852 h 293687"/>
                <a:gd name="connsiteX1" fmla="*/ 72794 w 1153695"/>
                <a:gd name="connsiteY1" fmla="*/ 92180 h 293687"/>
                <a:gd name="connsiteX2" fmla="*/ 261639 w 1153695"/>
                <a:gd name="connsiteY2" fmla="*/ 9209 h 293687"/>
                <a:gd name="connsiteX3" fmla="*/ 573311 w 1153695"/>
                <a:gd name="connsiteY3" fmla="*/ 3352 h 293687"/>
                <a:gd name="connsiteX4" fmla="*/ 878850 w 1153695"/>
                <a:gd name="connsiteY4" fmla="*/ 3023 h 293687"/>
                <a:gd name="connsiteX5" fmla="*/ 1063267 w 1153695"/>
                <a:gd name="connsiteY5" fmla="*/ 104607 h 293687"/>
                <a:gd name="connsiteX6" fmla="*/ 1153695 w 1153695"/>
                <a:gd name="connsiteY6" fmla="*/ 293687 h 293687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063267 w 1153695"/>
                <a:gd name="connsiteY5" fmla="*/ 104607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5500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34967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4989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303 h 299303"/>
                <a:gd name="connsiteX1" fmla="*/ 91023 w 1174962"/>
                <a:gd name="connsiteY1" fmla="*/ 94523 h 299303"/>
                <a:gd name="connsiteX2" fmla="*/ 261639 w 1174962"/>
                <a:gd name="connsiteY2" fmla="*/ 9352 h 299303"/>
                <a:gd name="connsiteX3" fmla="*/ 573311 w 1174962"/>
                <a:gd name="connsiteY3" fmla="*/ 3495 h 299303"/>
                <a:gd name="connsiteX4" fmla="*/ 849899 w 1174962"/>
                <a:gd name="connsiteY4" fmla="*/ 5381 h 299303"/>
                <a:gd name="connsiteX5" fmla="*/ 1093330 w 1174962"/>
                <a:gd name="connsiteY5" fmla="*/ 87027 h 299303"/>
                <a:gd name="connsiteX6" fmla="*/ 1174962 w 1174962"/>
                <a:gd name="connsiteY6" fmla="*/ 291630 h 299303"/>
                <a:gd name="connsiteX0" fmla="*/ 0 w 1159771"/>
                <a:gd name="connsiteY0" fmla="*/ 301503 h 301503"/>
                <a:gd name="connsiteX1" fmla="*/ 75832 w 1159771"/>
                <a:gd name="connsiteY1" fmla="*/ 94523 h 301503"/>
                <a:gd name="connsiteX2" fmla="*/ 246448 w 1159771"/>
                <a:gd name="connsiteY2" fmla="*/ 9352 h 301503"/>
                <a:gd name="connsiteX3" fmla="*/ 558120 w 1159771"/>
                <a:gd name="connsiteY3" fmla="*/ 3495 h 301503"/>
                <a:gd name="connsiteX4" fmla="*/ 834708 w 1159771"/>
                <a:gd name="connsiteY4" fmla="*/ 5381 h 301503"/>
                <a:gd name="connsiteX5" fmla="*/ 1078139 w 1159771"/>
                <a:gd name="connsiteY5" fmla="*/ 87027 h 301503"/>
                <a:gd name="connsiteX6" fmla="*/ 1159771 w 1159771"/>
                <a:gd name="connsiteY6" fmla="*/ 291630 h 301503"/>
                <a:gd name="connsiteX0" fmla="*/ 0 w 1159771"/>
                <a:gd name="connsiteY0" fmla="*/ 301080 h 301080"/>
                <a:gd name="connsiteX1" fmla="*/ 80389 w 1159771"/>
                <a:gd name="connsiteY1" fmla="*/ 87501 h 301080"/>
                <a:gd name="connsiteX2" fmla="*/ 246448 w 1159771"/>
                <a:gd name="connsiteY2" fmla="*/ 8929 h 301080"/>
                <a:gd name="connsiteX3" fmla="*/ 558120 w 1159771"/>
                <a:gd name="connsiteY3" fmla="*/ 3072 h 301080"/>
                <a:gd name="connsiteX4" fmla="*/ 834708 w 1159771"/>
                <a:gd name="connsiteY4" fmla="*/ 4958 h 301080"/>
                <a:gd name="connsiteX5" fmla="*/ 1078139 w 1159771"/>
                <a:gd name="connsiteY5" fmla="*/ 86604 h 301080"/>
                <a:gd name="connsiteX6" fmla="*/ 1159771 w 1159771"/>
                <a:gd name="connsiteY6" fmla="*/ 291207 h 301080"/>
                <a:gd name="connsiteX0" fmla="*/ 0 w 1159771"/>
                <a:gd name="connsiteY0" fmla="*/ 298465 h 298465"/>
                <a:gd name="connsiteX1" fmla="*/ 80389 w 1159771"/>
                <a:gd name="connsiteY1" fmla="*/ 84886 h 298465"/>
                <a:gd name="connsiteX2" fmla="*/ 246448 w 1159771"/>
                <a:gd name="connsiteY2" fmla="*/ 6314 h 298465"/>
                <a:gd name="connsiteX3" fmla="*/ 558120 w 1159771"/>
                <a:gd name="connsiteY3" fmla="*/ 457 h 298465"/>
                <a:gd name="connsiteX4" fmla="*/ 834708 w 1159771"/>
                <a:gd name="connsiteY4" fmla="*/ 2343 h 298465"/>
                <a:gd name="connsiteX5" fmla="*/ 1078139 w 1159771"/>
                <a:gd name="connsiteY5" fmla="*/ 83989 h 298465"/>
                <a:gd name="connsiteX6" fmla="*/ 1159771 w 1159771"/>
                <a:gd name="connsiteY6" fmla="*/ 288592 h 298465"/>
                <a:gd name="connsiteX0" fmla="*/ 0 w 1159771"/>
                <a:gd name="connsiteY0" fmla="*/ 304327 h 304327"/>
                <a:gd name="connsiteX1" fmla="*/ 80389 w 1159771"/>
                <a:gd name="connsiteY1" fmla="*/ 90748 h 304327"/>
                <a:gd name="connsiteX2" fmla="*/ 246448 w 1159771"/>
                <a:gd name="connsiteY2" fmla="*/ 12176 h 304327"/>
                <a:gd name="connsiteX3" fmla="*/ 834708 w 1159771"/>
                <a:gd name="connsiteY3" fmla="*/ 8205 h 304327"/>
                <a:gd name="connsiteX4" fmla="*/ 1078139 w 1159771"/>
                <a:gd name="connsiteY4" fmla="*/ 89851 h 304327"/>
                <a:gd name="connsiteX5" fmla="*/ 1159771 w 1159771"/>
                <a:gd name="connsiteY5" fmla="*/ 294454 h 304327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4708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8720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299508 h 299508"/>
                <a:gd name="connsiteX1" fmla="*/ 80389 w 1159771"/>
                <a:gd name="connsiteY1" fmla="*/ 85929 h 299508"/>
                <a:gd name="connsiteX2" fmla="*/ 328698 w 1159771"/>
                <a:gd name="connsiteY2" fmla="*/ 102 h 299508"/>
                <a:gd name="connsiteX3" fmla="*/ 838720 w 1159771"/>
                <a:gd name="connsiteY3" fmla="*/ 3386 h 299508"/>
                <a:gd name="connsiteX4" fmla="*/ 1078139 w 1159771"/>
                <a:gd name="connsiteY4" fmla="*/ 85032 h 299508"/>
                <a:gd name="connsiteX5" fmla="*/ 1159771 w 1159771"/>
                <a:gd name="connsiteY5" fmla="*/ 289635 h 299508"/>
                <a:gd name="connsiteX0" fmla="*/ 0 w 1159771"/>
                <a:gd name="connsiteY0" fmla="*/ 305175 h 305175"/>
                <a:gd name="connsiteX1" fmla="*/ 80389 w 1159771"/>
                <a:gd name="connsiteY1" fmla="*/ 91596 h 305175"/>
                <a:gd name="connsiteX2" fmla="*/ 328698 w 1159771"/>
                <a:gd name="connsiteY2" fmla="*/ 5769 h 305175"/>
                <a:gd name="connsiteX3" fmla="*/ 838720 w 1159771"/>
                <a:gd name="connsiteY3" fmla="*/ 5425 h 305175"/>
                <a:gd name="connsiteX4" fmla="*/ 1078139 w 1159771"/>
                <a:gd name="connsiteY4" fmla="*/ 90699 h 305175"/>
                <a:gd name="connsiteX5" fmla="*/ 1159771 w 1159771"/>
                <a:gd name="connsiteY5" fmla="*/ 295302 h 305175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306070 h 306070"/>
                <a:gd name="connsiteX1" fmla="*/ 112487 w 1159771"/>
                <a:gd name="connsiteY1" fmla="*/ 94304 h 306070"/>
                <a:gd name="connsiteX2" fmla="*/ 328698 w 1159771"/>
                <a:gd name="connsiteY2" fmla="*/ 6664 h 306070"/>
                <a:gd name="connsiteX3" fmla="*/ 760482 w 1159771"/>
                <a:gd name="connsiteY3" fmla="*/ 6320 h 306070"/>
                <a:gd name="connsiteX4" fmla="*/ 1040023 w 1159771"/>
                <a:gd name="connsiteY4" fmla="*/ 86153 h 306070"/>
                <a:gd name="connsiteX5" fmla="*/ 1159771 w 1159771"/>
                <a:gd name="connsiteY5" fmla="*/ 296197 h 306070"/>
                <a:gd name="connsiteX0" fmla="*/ 0 w 1159771"/>
                <a:gd name="connsiteY0" fmla="*/ 302498 h 302498"/>
                <a:gd name="connsiteX1" fmla="*/ 112487 w 1159771"/>
                <a:gd name="connsiteY1" fmla="*/ 90732 h 302498"/>
                <a:gd name="connsiteX2" fmla="*/ 336723 w 1159771"/>
                <a:gd name="connsiteY2" fmla="*/ 8533 h 302498"/>
                <a:gd name="connsiteX3" fmla="*/ 760482 w 1159771"/>
                <a:gd name="connsiteY3" fmla="*/ 2748 h 302498"/>
                <a:gd name="connsiteX4" fmla="*/ 1040023 w 1159771"/>
                <a:gd name="connsiteY4" fmla="*/ 82581 h 302498"/>
                <a:gd name="connsiteX5" fmla="*/ 1159771 w 1159771"/>
                <a:gd name="connsiteY5" fmla="*/ 292625 h 302498"/>
                <a:gd name="connsiteX0" fmla="*/ 0 w 1159771"/>
                <a:gd name="connsiteY0" fmla="*/ 299761 h 299761"/>
                <a:gd name="connsiteX1" fmla="*/ 112487 w 1159771"/>
                <a:gd name="connsiteY1" fmla="*/ 87995 h 299761"/>
                <a:gd name="connsiteX2" fmla="*/ 336723 w 1159771"/>
                <a:gd name="connsiteY2" fmla="*/ 5796 h 299761"/>
                <a:gd name="connsiteX3" fmla="*/ 760482 w 1159771"/>
                <a:gd name="connsiteY3" fmla="*/ 11 h 299761"/>
                <a:gd name="connsiteX4" fmla="*/ 1040023 w 1159771"/>
                <a:gd name="connsiteY4" fmla="*/ 79844 h 299761"/>
                <a:gd name="connsiteX5" fmla="*/ 1159771 w 1159771"/>
                <a:gd name="connsiteY5" fmla="*/ 289888 h 299761"/>
                <a:gd name="connsiteX0" fmla="*/ 0 w 1159771"/>
                <a:gd name="connsiteY0" fmla="*/ 303241 h 303241"/>
                <a:gd name="connsiteX1" fmla="*/ 104463 w 1159771"/>
                <a:gd name="connsiteY1" fmla="*/ 102357 h 303241"/>
                <a:gd name="connsiteX2" fmla="*/ 336723 w 1159771"/>
                <a:gd name="connsiteY2" fmla="*/ 9276 h 303241"/>
                <a:gd name="connsiteX3" fmla="*/ 760482 w 1159771"/>
                <a:gd name="connsiteY3" fmla="*/ 3491 h 303241"/>
                <a:gd name="connsiteX4" fmla="*/ 1040023 w 1159771"/>
                <a:gd name="connsiteY4" fmla="*/ 83324 h 303241"/>
                <a:gd name="connsiteX5" fmla="*/ 1159771 w 1159771"/>
                <a:gd name="connsiteY5" fmla="*/ 293368 h 303241"/>
                <a:gd name="connsiteX0" fmla="*/ 0 w 1159771"/>
                <a:gd name="connsiteY0" fmla="*/ 305192 h 305192"/>
                <a:gd name="connsiteX1" fmla="*/ 104463 w 1159771"/>
                <a:gd name="connsiteY1" fmla="*/ 104308 h 305192"/>
                <a:gd name="connsiteX2" fmla="*/ 336723 w 1159771"/>
                <a:gd name="connsiteY2" fmla="*/ 11227 h 305192"/>
                <a:gd name="connsiteX3" fmla="*/ 768507 w 1159771"/>
                <a:gd name="connsiteY3" fmla="*/ 1814 h 305192"/>
                <a:gd name="connsiteX4" fmla="*/ 1040023 w 1159771"/>
                <a:gd name="connsiteY4" fmla="*/ 85275 h 305192"/>
                <a:gd name="connsiteX5" fmla="*/ 1159771 w 1159771"/>
                <a:gd name="connsiteY5" fmla="*/ 295319 h 305192"/>
                <a:gd name="connsiteX0" fmla="*/ 0 w 1161529"/>
                <a:gd name="connsiteY0" fmla="*/ 305192 h 331734"/>
                <a:gd name="connsiteX1" fmla="*/ 104463 w 1161529"/>
                <a:gd name="connsiteY1" fmla="*/ 104308 h 331734"/>
                <a:gd name="connsiteX2" fmla="*/ 336723 w 1161529"/>
                <a:gd name="connsiteY2" fmla="*/ 11227 h 331734"/>
                <a:gd name="connsiteX3" fmla="*/ 768507 w 1161529"/>
                <a:gd name="connsiteY3" fmla="*/ 1814 h 331734"/>
                <a:gd name="connsiteX4" fmla="*/ 1040023 w 1161529"/>
                <a:gd name="connsiteY4" fmla="*/ 85275 h 331734"/>
                <a:gd name="connsiteX5" fmla="*/ 1161529 w 1161529"/>
                <a:gd name="connsiteY5" fmla="*/ 331734 h 331734"/>
                <a:gd name="connsiteX0" fmla="*/ 0 w 1157914"/>
                <a:gd name="connsiteY0" fmla="*/ 305192 h 305192"/>
                <a:gd name="connsiteX1" fmla="*/ 104463 w 1157914"/>
                <a:gd name="connsiteY1" fmla="*/ 104308 h 305192"/>
                <a:gd name="connsiteX2" fmla="*/ 336723 w 1157914"/>
                <a:gd name="connsiteY2" fmla="*/ 11227 h 305192"/>
                <a:gd name="connsiteX3" fmla="*/ 768507 w 1157914"/>
                <a:gd name="connsiteY3" fmla="*/ 1814 h 305192"/>
                <a:gd name="connsiteX4" fmla="*/ 1040023 w 1157914"/>
                <a:gd name="connsiteY4" fmla="*/ 85275 h 305192"/>
                <a:gd name="connsiteX5" fmla="*/ 1157914 w 1157914"/>
                <a:gd name="connsiteY5" fmla="*/ 301745 h 305192"/>
                <a:gd name="connsiteX0" fmla="*/ 0 w 1170567"/>
                <a:gd name="connsiteY0" fmla="*/ 305192 h 318882"/>
                <a:gd name="connsiteX1" fmla="*/ 104463 w 1170567"/>
                <a:gd name="connsiteY1" fmla="*/ 104308 h 318882"/>
                <a:gd name="connsiteX2" fmla="*/ 336723 w 1170567"/>
                <a:gd name="connsiteY2" fmla="*/ 11227 h 318882"/>
                <a:gd name="connsiteX3" fmla="*/ 768507 w 1170567"/>
                <a:gd name="connsiteY3" fmla="*/ 1814 h 318882"/>
                <a:gd name="connsiteX4" fmla="*/ 1040023 w 1170567"/>
                <a:gd name="connsiteY4" fmla="*/ 85275 h 318882"/>
                <a:gd name="connsiteX5" fmla="*/ 1170567 w 1170567"/>
                <a:gd name="connsiteY5" fmla="*/ 318882 h 318882"/>
                <a:gd name="connsiteX0" fmla="*/ 0 w 1170567"/>
                <a:gd name="connsiteY0" fmla="*/ 290198 h 318882"/>
                <a:gd name="connsiteX1" fmla="*/ 104463 w 1170567"/>
                <a:gd name="connsiteY1" fmla="*/ 104308 h 318882"/>
                <a:gd name="connsiteX2" fmla="*/ 336723 w 1170567"/>
                <a:gd name="connsiteY2" fmla="*/ 11227 h 318882"/>
                <a:gd name="connsiteX3" fmla="*/ 768507 w 1170567"/>
                <a:gd name="connsiteY3" fmla="*/ 1814 h 318882"/>
                <a:gd name="connsiteX4" fmla="*/ 1040023 w 1170567"/>
                <a:gd name="connsiteY4" fmla="*/ 85275 h 318882"/>
                <a:gd name="connsiteX5" fmla="*/ 1170567 w 1170567"/>
                <a:gd name="connsiteY5" fmla="*/ 318882 h 31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0567" h="318882">
                  <a:moveTo>
                    <a:pt x="0" y="290198"/>
                  </a:moveTo>
                  <a:cubicBezTo>
                    <a:pt x="464" y="196076"/>
                    <a:pt x="65195" y="154210"/>
                    <a:pt x="104463" y="104308"/>
                  </a:cubicBezTo>
                  <a:cubicBezTo>
                    <a:pt x="156117" y="60718"/>
                    <a:pt x="226049" y="28309"/>
                    <a:pt x="336723" y="11227"/>
                  </a:cubicBezTo>
                  <a:cubicBezTo>
                    <a:pt x="447397" y="-5855"/>
                    <a:pt x="443325" y="1565"/>
                    <a:pt x="768507" y="1814"/>
                  </a:cubicBezTo>
                  <a:cubicBezTo>
                    <a:pt x="848797" y="2273"/>
                    <a:pt x="992226" y="28633"/>
                    <a:pt x="1040023" y="85275"/>
                  </a:cubicBezTo>
                  <a:cubicBezTo>
                    <a:pt x="1075842" y="111387"/>
                    <a:pt x="1158025" y="200999"/>
                    <a:pt x="1170567" y="318882"/>
                  </a:cubicBezTo>
                </a:path>
              </a:pathLst>
            </a:custGeom>
            <a:ln w="57150" cmpd="sng">
              <a:solidFill>
                <a:srgbClr val="000000"/>
              </a:solidFill>
              <a:prstDash val="soli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800" i="0" dirty="0"/>
                <a:t>          </a:t>
              </a:r>
            </a:p>
          </p:txBody>
        </p:sp>
      </p:grp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4200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4FB5DC1-1439-6940-8336-6534AD3F200C}" type="slidenum">
              <a:rPr lang="en-US" sz="1200" i="0">
                <a:solidFill>
                  <a:srgbClr val="8989FF"/>
                </a:solidFill>
              </a:rPr>
              <a:pPr eaLnBrk="1" hangingPunct="1"/>
              <a:t>11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933700" y="1809750"/>
            <a:ext cx="3387725" cy="2351088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59575" y="1793875"/>
            <a:ext cx="2384425" cy="2351088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0" y="1816100"/>
            <a:ext cx="2466975" cy="2351088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lipse 6"/>
          <p:cNvSpPr/>
          <p:nvPr/>
        </p:nvSpPr>
        <p:spPr bwMode="auto">
          <a:xfrm>
            <a:off x="4241800" y="3148013"/>
            <a:ext cx="649288" cy="576262"/>
          </a:xfrm>
          <a:prstGeom prst="ellipse">
            <a:avLst/>
          </a:prstGeom>
          <a:solidFill>
            <a:schemeClr val="bg1"/>
          </a:solidFill>
          <a:ln w="34925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>
                <a:solidFill>
                  <a:srgbClr val="000000"/>
                </a:solidFill>
              </a:rPr>
              <a:t>x</a:t>
            </a:r>
            <a:r>
              <a:rPr lang="fr-FR" sz="2400" spc="-150" baseline="-2500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Maintaining Arc Consistency Asynchronously </a:t>
            </a:r>
            <a:br>
              <a:rPr lang="en-US" sz="3800" i="1" dirty="0">
                <a:solidFill>
                  <a:srgbClr val="0000BF"/>
                </a:solidFill>
                <a:latin typeface="Calibri" charset="0"/>
              </a:rPr>
            </a:b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(using del messages: </a:t>
            </a:r>
            <a:r>
              <a:rPr lang="en-US" sz="3800" i="1" dirty="0">
                <a:solidFill>
                  <a:srgbClr val="FF0000"/>
                </a:solidFill>
                <a:latin typeface="Calibri" charset="0"/>
              </a:rPr>
              <a:t>MACA-del</a:t>
            </a: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)</a:t>
            </a:r>
          </a:p>
        </p:txBody>
      </p:sp>
      <p:grpSp>
        <p:nvGrpSpPr>
          <p:cNvPr id="44038" name="Grouper 11"/>
          <p:cNvGrpSpPr>
            <a:grpSpLocks/>
          </p:cNvGrpSpPr>
          <p:nvPr/>
        </p:nvGrpSpPr>
        <p:grpSpPr bwMode="auto">
          <a:xfrm>
            <a:off x="817563" y="2671763"/>
            <a:ext cx="7672387" cy="488950"/>
            <a:chOff x="933451" y="3153800"/>
            <a:chExt cx="7556499" cy="488501"/>
          </a:xfrm>
        </p:grpSpPr>
        <p:sp>
          <p:nvSpPr>
            <p:cNvPr id="39" name="Forme libre 38"/>
            <p:cNvSpPr/>
            <p:nvPr/>
          </p:nvSpPr>
          <p:spPr bwMode="auto">
            <a:xfrm>
              <a:off x="933451" y="3190278"/>
              <a:ext cx="3683657" cy="452023"/>
            </a:xfrm>
            <a:custGeom>
              <a:avLst/>
              <a:gdLst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23639 h 323639"/>
                <a:gd name="connsiteX1" fmla="*/ 330200 w 1155700"/>
                <a:gd name="connsiteY1" fmla="*/ 18839 h 323639"/>
                <a:gd name="connsiteX2" fmla="*/ 817033 w 1155700"/>
                <a:gd name="connsiteY2" fmla="*/ 35772 h 323639"/>
                <a:gd name="connsiteX3" fmla="*/ 1155700 w 1155700"/>
                <a:gd name="connsiteY3" fmla="*/ 319406 h 323639"/>
                <a:gd name="connsiteX0" fmla="*/ 0 w 982133"/>
                <a:gd name="connsiteY0" fmla="*/ 321201 h 321201"/>
                <a:gd name="connsiteX1" fmla="*/ 330200 w 982133"/>
                <a:gd name="connsiteY1" fmla="*/ 16401 h 321201"/>
                <a:gd name="connsiteX2" fmla="*/ 817033 w 982133"/>
                <a:gd name="connsiteY2" fmla="*/ 33334 h 321201"/>
                <a:gd name="connsiteX3" fmla="*/ 982133 w 982133"/>
                <a:gd name="connsiteY3" fmla="*/ 274634 h 321201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68400"/>
                <a:gd name="connsiteY0" fmla="*/ 319614 h 319614"/>
                <a:gd name="connsiteX1" fmla="*/ 330200 w 1168400"/>
                <a:gd name="connsiteY1" fmla="*/ 14814 h 319614"/>
                <a:gd name="connsiteX2" fmla="*/ 817033 w 1168400"/>
                <a:gd name="connsiteY2" fmla="*/ 31747 h 319614"/>
                <a:gd name="connsiteX3" fmla="*/ 1168400 w 1168400"/>
                <a:gd name="connsiteY3" fmla="*/ 243414 h 319614"/>
                <a:gd name="connsiteX0" fmla="*/ 0 w 832359"/>
                <a:gd name="connsiteY0" fmla="*/ 321673 h 321673"/>
                <a:gd name="connsiteX1" fmla="*/ 330200 w 832359"/>
                <a:gd name="connsiteY1" fmla="*/ 16873 h 321673"/>
                <a:gd name="connsiteX2" fmla="*/ 817033 w 832359"/>
                <a:gd name="connsiteY2" fmla="*/ 33806 h 321673"/>
                <a:gd name="connsiteX3" fmla="*/ 719666 w 832359"/>
                <a:gd name="connsiteY3" fmla="*/ 283573 h 321673"/>
                <a:gd name="connsiteX0" fmla="*/ 0 w 1121832"/>
                <a:gd name="connsiteY0" fmla="*/ 323891 h 323891"/>
                <a:gd name="connsiteX1" fmla="*/ 330200 w 1121832"/>
                <a:gd name="connsiteY1" fmla="*/ 19091 h 323891"/>
                <a:gd name="connsiteX2" fmla="*/ 817033 w 1121832"/>
                <a:gd name="connsiteY2" fmla="*/ 36024 h 323891"/>
                <a:gd name="connsiteX3" fmla="*/ 1121832 w 1121832"/>
                <a:gd name="connsiteY3" fmla="*/ 323891 h 323891"/>
                <a:gd name="connsiteX0" fmla="*/ 0 w 1121832"/>
                <a:gd name="connsiteY0" fmla="*/ 327034 h 327034"/>
                <a:gd name="connsiteX1" fmla="*/ 330200 w 1121832"/>
                <a:gd name="connsiteY1" fmla="*/ 22234 h 327034"/>
                <a:gd name="connsiteX2" fmla="*/ 817033 w 1121832"/>
                <a:gd name="connsiteY2" fmla="*/ 39167 h 327034"/>
                <a:gd name="connsiteX3" fmla="*/ 1121832 w 1121832"/>
                <a:gd name="connsiteY3" fmla="*/ 327034 h 327034"/>
                <a:gd name="connsiteX0" fmla="*/ 0 w 1159932"/>
                <a:gd name="connsiteY0" fmla="*/ 322397 h 322397"/>
                <a:gd name="connsiteX1" fmla="*/ 330200 w 1159932"/>
                <a:gd name="connsiteY1" fmla="*/ 17597 h 322397"/>
                <a:gd name="connsiteX2" fmla="*/ 817033 w 1159932"/>
                <a:gd name="connsiteY2" fmla="*/ 34530 h 322397"/>
                <a:gd name="connsiteX3" fmla="*/ 1159932 w 1159932"/>
                <a:gd name="connsiteY3" fmla="*/ 296997 h 322397"/>
                <a:gd name="connsiteX0" fmla="*/ 0 w 1159932"/>
                <a:gd name="connsiteY0" fmla="*/ 332992 h 332992"/>
                <a:gd name="connsiteX1" fmla="*/ 330200 w 1159932"/>
                <a:gd name="connsiteY1" fmla="*/ 28192 h 332992"/>
                <a:gd name="connsiteX2" fmla="*/ 893233 w 1159932"/>
                <a:gd name="connsiteY2" fmla="*/ 45125 h 332992"/>
                <a:gd name="connsiteX3" fmla="*/ 1159932 w 1159932"/>
                <a:gd name="connsiteY3" fmla="*/ 307592 h 332992"/>
                <a:gd name="connsiteX0" fmla="*/ 0 w 1104899"/>
                <a:gd name="connsiteY0" fmla="*/ 332992 h 332992"/>
                <a:gd name="connsiteX1" fmla="*/ 330200 w 1104899"/>
                <a:gd name="connsiteY1" fmla="*/ 28192 h 332992"/>
                <a:gd name="connsiteX2" fmla="*/ 893233 w 1104899"/>
                <a:gd name="connsiteY2" fmla="*/ 45125 h 332992"/>
                <a:gd name="connsiteX3" fmla="*/ 1104899 w 1104899"/>
                <a:gd name="connsiteY3" fmla="*/ 307592 h 332992"/>
                <a:gd name="connsiteX0" fmla="*/ 0 w 1126066"/>
                <a:gd name="connsiteY0" fmla="*/ 335387 h 356554"/>
                <a:gd name="connsiteX1" fmla="*/ 330200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72633"/>
                <a:gd name="connsiteY0" fmla="*/ 353501 h 357735"/>
                <a:gd name="connsiteX1" fmla="*/ 347134 w 1172633"/>
                <a:gd name="connsiteY1" fmla="*/ 31768 h 357735"/>
                <a:gd name="connsiteX2" fmla="*/ 939800 w 1172633"/>
                <a:gd name="connsiteY2" fmla="*/ 48701 h 357735"/>
                <a:gd name="connsiteX3" fmla="*/ 1172633 w 1172633"/>
                <a:gd name="connsiteY3" fmla="*/ 357735 h 357735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53478 h 353478"/>
                <a:gd name="connsiteX1" fmla="*/ 347134 w 1172633"/>
                <a:gd name="connsiteY1" fmla="*/ 14812 h 353478"/>
                <a:gd name="connsiteX2" fmla="*/ 939800 w 1172633"/>
                <a:gd name="connsiteY2" fmla="*/ 31745 h 353478"/>
                <a:gd name="connsiteX3" fmla="*/ 1172633 w 1172633"/>
                <a:gd name="connsiteY3" fmla="*/ 340779 h 353478"/>
                <a:gd name="connsiteX0" fmla="*/ 0 w 1172633"/>
                <a:gd name="connsiteY0" fmla="*/ 372562 h 372562"/>
                <a:gd name="connsiteX1" fmla="*/ 347134 w 1172633"/>
                <a:gd name="connsiteY1" fmla="*/ 4263 h 372562"/>
                <a:gd name="connsiteX2" fmla="*/ 939800 w 1172633"/>
                <a:gd name="connsiteY2" fmla="*/ 50829 h 372562"/>
                <a:gd name="connsiteX3" fmla="*/ 1172633 w 1172633"/>
                <a:gd name="connsiteY3" fmla="*/ 359863 h 372562"/>
                <a:gd name="connsiteX0" fmla="*/ 0 w 1172633"/>
                <a:gd name="connsiteY0" fmla="*/ 389477 h 389477"/>
                <a:gd name="connsiteX1" fmla="*/ 347134 w 1172633"/>
                <a:gd name="connsiteY1" fmla="*/ 21178 h 389477"/>
                <a:gd name="connsiteX2" fmla="*/ 939800 w 1172633"/>
                <a:gd name="connsiteY2" fmla="*/ 67744 h 389477"/>
                <a:gd name="connsiteX3" fmla="*/ 1172633 w 1172633"/>
                <a:gd name="connsiteY3" fmla="*/ 376778 h 389477"/>
                <a:gd name="connsiteX0" fmla="*/ 0 w 1172633"/>
                <a:gd name="connsiteY0" fmla="*/ 381956 h 381956"/>
                <a:gd name="connsiteX1" fmla="*/ 347134 w 1172633"/>
                <a:gd name="connsiteY1" fmla="*/ 13657 h 381956"/>
                <a:gd name="connsiteX2" fmla="*/ 939800 w 1172633"/>
                <a:gd name="connsiteY2" fmla="*/ 60223 h 381956"/>
                <a:gd name="connsiteX3" fmla="*/ 1172633 w 1172633"/>
                <a:gd name="connsiteY3" fmla="*/ 369257 h 381956"/>
                <a:gd name="connsiteX0" fmla="*/ 0 w 1172633"/>
                <a:gd name="connsiteY0" fmla="*/ 391902 h 391902"/>
                <a:gd name="connsiteX1" fmla="*/ 347134 w 1172633"/>
                <a:gd name="connsiteY1" fmla="*/ 23603 h 391902"/>
                <a:gd name="connsiteX2" fmla="*/ 922867 w 1172633"/>
                <a:gd name="connsiteY2" fmla="*/ 74402 h 391902"/>
                <a:gd name="connsiteX3" fmla="*/ 1172633 w 1172633"/>
                <a:gd name="connsiteY3" fmla="*/ 379203 h 391902"/>
                <a:gd name="connsiteX0" fmla="*/ 0 w 1172633"/>
                <a:gd name="connsiteY0" fmla="*/ 397712 h 397712"/>
                <a:gd name="connsiteX1" fmla="*/ 347134 w 1172633"/>
                <a:gd name="connsiteY1" fmla="*/ 29413 h 397712"/>
                <a:gd name="connsiteX2" fmla="*/ 952500 w 1172633"/>
                <a:gd name="connsiteY2" fmla="*/ 63279 h 397712"/>
                <a:gd name="connsiteX3" fmla="*/ 1172633 w 1172633"/>
                <a:gd name="connsiteY3" fmla="*/ 385013 h 397712"/>
                <a:gd name="connsiteX0" fmla="*/ 0 w 1195964"/>
                <a:gd name="connsiteY0" fmla="*/ 433179 h 433179"/>
                <a:gd name="connsiteX1" fmla="*/ 347134 w 1195964"/>
                <a:gd name="connsiteY1" fmla="*/ 64880 h 433179"/>
                <a:gd name="connsiteX2" fmla="*/ 952500 w 1195964"/>
                <a:gd name="connsiteY2" fmla="*/ 98746 h 433179"/>
                <a:gd name="connsiteX3" fmla="*/ 1172633 w 1195964"/>
                <a:gd name="connsiteY3" fmla="*/ 420480 h 433179"/>
                <a:gd name="connsiteX0" fmla="*/ 0 w 1172633"/>
                <a:gd name="connsiteY0" fmla="*/ 393710 h 393710"/>
                <a:gd name="connsiteX1" fmla="*/ 347134 w 1172633"/>
                <a:gd name="connsiteY1" fmla="*/ 25411 h 393710"/>
                <a:gd name="connsiteX2" fmla="*/ 952500 w 1172633"/>
                <a:gd name="connsiteY2" fmla="*/ 59277 h 393710"/>
                <a:gd name="connsiteX3" fmla="*/ 1172633 w 1172633"/>
                <a:gd name="connsiteY3" fmla="*/ 381011 h 393710"/>
                <a:gd name="connsiteX0" fmla="*/ 0 w 1172633"/>
                <a:gd name="connsiteY0" fmla="*/ 386187 h 386187"/>
                <a:gd name="connsiteX1" fmla="*/ 347134 w 1172633"/>
                <a:gd name="connsiteY1" fmla="*/ 17888 h 386187"/>
                <a:gd name="connsiteX2" fmla="*/ 952500 w 1172633"/>
                <a:gd name="connsiteY2" fmla="*/ 51754 h 386187"/>
                <a:gd name="connsiteX3" fmla="*/ 1172633 w 1172633"/>
                <a:gd name="connsiteY3" fmla="*/ 373488 h 386187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79274 h 379274"/>
                <a:gd name="connsiteX1" fmla="*/ 347134 w 1172633"/>
                <a:gd name="connsiteY1" fmla="*/ 10975 h 379274"/>
                <a:gd name="connsiteX2" fmla="*/ 872067 w 1172633"/>
                <a:gd name="connsiteY2" fmla="*/ 49074 h 379274"/>
                <a:gd name="connsiteX3" fmla="*/ 1172633 w 1172633"/>
                <a:gd name="connsiteY3" fmla="*/ 366575 h 379274"/>
                <a:gd name="connsiteX0" fmla="*/ 0 w 1172633"/>
                <a:gd name="connsiteY0" fmla="*/ 386199 h 386199"/>
                <a:gd name="connsiteX1" fmla="*/ 452967 w 1172633"/>
                <a:gd name="connsiteY1" fmla="*/ 13666 h 386199"/>
                <a:gd name="connsiteX2" fmla="*/ 872067 w 1172633"/>
                <a:gd name="connsiteY2" fmla="*/ 55999 h 386199"/>
                <a:gd name="connsiteX3" fmla="*/ 1172633 w 1172633"/>
                <a:gd name="connsiteY3" fmla="*/ 373500 h 386199"/>
                <a:gd name="connsiteX0" fmla="*/ 0 w 1172633"/>
                <a:gd name="connsiteY0" fmla="*/ 391838 h 391838"/>
                <a:gd name="connsiteX1" fmla="*/ 452967 w 1172633"/>
                <a:gd name="connsiteY1" fmla="*/ 19305 h 391838"/>
                <a:gd name="connsiteX2" fmla="*/ 872067 w 1172633"/>
                <a:gd name="connsiteY2" fmla="*/ 61638 h 391838"/>
                <a:gd name="connsiteX3" fmla="*/ 1172633 w 1172633"/>
                <a:gd name="connsiteY3" fmla="*/ 379139 h 391838"/>
                <a:gd name="connsiteX0" fmla="*/ 0 w 1172633"/>
                <a:gd name="connsiteY0" fmla="*/ 373154 h 373154"/>
                <a:gd name="connsiteX1" fmla="*/ 452967 w 1172633"/>
                <a:gd name="connsiteY1" fmla="*/ 621 h 373154"/>
                <a:gd name="connsiteX2" fmla="*/ 872067 w 1172633"/>
                <a:gd name="connsiteY2" fmla="*/ 42954 h 373154"/>
                <a:gd name="connsiteX3" fmla="*/ 1172633 w 1172633"/>
                <a:gd name="connsiteY3" fmla="*/ 360455 h 373154"/>
                <a:gd name="connsiteX0" fmla="*/ 0 w 1172633"/>
                <a:gd name="connsiteY0" fmla="*/ 374315 h 374315"/>
                <a:gd name="connsiteX1" fmla="*/ 452967 w 1172633"/>
                <a:gd name="connsiteY1" fmla="*/ 1782 h 374315"/>
                <a:gd name="connsiteX2" fmla="*/ 872067 w 1172633"/>
                <a:gd name="connsiteY2" fmla="*/ 44115 h 374315"/>
                <a:gd name="connsiteX3" fmla="*/ 1172633 w 1172633"/>
                <a:gd name="connsiteY3" fmla="*/ 361616 h 374315"/>
                <a:gd name="connsiteX0" fmla="*/ 0 w 1172633"/>
                <a:gd name="connsiteY0" fmla="*/ 348339 h 348339"/>
                <a:gd name="connsiteX1" fmla="*/ 372242 w 1172633"/>
                <a:gd name="connsiteY1" fmla="*/ 34185 h 348339"/>
                <a:gd name="connsiteX2" fmla="*/ 872067 w 1172633"/>
                <a:gd name="connsiteY2" fmla="*/ 18139 h 348339"/>
                <a:gd name="connsiteX3" fmla="*/ 1172633 w 1172633"/>
                <a:gd name="connsiteY3" fmla="*/ 335640 h 348339"/>
                <a:gd name="connsiteX0" fmla="*/ 0 w 1172633"/>
                <a:gd name="connsiteY0" fmla="*/ 348392 h 348392"/>
                <a:gd name="connsiteX1" fmla="*/ 372242 w 1172633"/>
                <a:gd name="connsiteY1" fmla="*/ 34238 h 348392"/>
                <a:gd name="connsiteX2" fmla="*/ 850823 w 1172633"/>
                <a:gd name="connsiteY2" fmla="*/ 42231 h 348392"/>
                <a:gd name="connsiteX3" fmla="*/ 1172633 w 1172633"/>
                <a:gd name="connsiteY3" fmla="*/ 335693 h 348392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54026 h 354026"/>
                <a:gd name="connsiteX1" fmla="*/ 372242 w 1172633"/>
                <a:gd name="connsiteY1" fmla="*/ 39872 h 354026"/>
                <a:gd name="connsiteX2" fmla="*/ 850823 w 1172633"/>
                <a:gd name="connsiteY2" fmla="*/ 47865 h 354026"/>
                <a:gd name="connsiteX3" fmla="*/ 1172633 w 1172633"/>
                <a:gd name="connsiteY3" fmla="*/ 341327 h 354026"/>
                <a:gd name="connsiteX0" fmla="*/ 0 w 1172633"/>
                <a:gd name="connsiteY0" fmla="*/ 364874 h 364874"/>
                <a:gd name="connsiteX1" fmla="*/ 372242 w 1172633"/>
                <a:gd name="connsiteY1" fmla="*/ 50720 h 364874"/>
                <a:gd name="connsiteX2" fmla="*/ 850823 w 1172633"/>
                <a:gd name="connsiteY2" fmla="*/ 58713 h 364874"/>
                <a:gd name="connsiteX3" fmla="*/ 1172633 w 1172633"/>
                <a:gd name="connsiteY3" fmla="*/ 352175 h 364874"/>
                <a:gd name="connsiteX0" fmla="*/ 0 w 1172633"/>
                <a:gd name="connsiteY0" fmla="*/ 334875 h 334875"/>
                <a:gd name="connsiteX1" fmla="*/ 278771 w 1172633"/>
                <a:gd name="connsiteY1" fmla="*/ 55061 h 334875"/>
                <a:gd name="connsiteX2" fmla="*/ 850823 w 1172633"/>
                <a:gd name="connsiteY2" fmla="*/ 28714 h 334875"/>
                <a:gd name="connsiteX3" fmla="*/ 1172633 w 1172633"/>
                <a:gd name="connsiteY3" fmla="*/ 322176 h 334875"/>
                <a:gd name="connsiteX0" fmla="*/ 0 w 1172633"/>
                <a:gd name="connsiteY0" fmla="*/ 311546 h 311546"/>
                <a:gd name="connsiteX1" fmla="*/ 278771 w 1172633"/>
                <a:gd name="connsiteY1" fmla="*/ 31732 h 311546"/>
                <a:gd name="connsiteX2" fmla="*/ 850823 w 1172633"/>
                <a:gd name="connsiteY2" fmla="*/ 36292 h 311546"/>
                <a:gd name="connsiteX3" fmla="*/ 1172633 w 1172633"/>
                <a:gd name="connsiteY3" fmla="*/ 298847 h 311546"/>
                <a:gd name="connsiteX0" fmla="*/ 0 w 1172633"/>
                <a:gd name="connsiteY0" fmla="*/ 303132 h 303132"/>
                <a:gd name="connsiteX1" fmla="*/ 278771 w 1172633"/>
                <a:gd name="connsiteY1" fmla="*/ 23318 h 303132"/>
                <a:gd name="connsiteX2" fmla="*/ 850823 w 1172633"/>
                <a:gd name="connsiteY2" fmla="*/ 27878 h 303132"/>
                <a:gd name="connsiteX3" fmla="*/ 1096156 w 1172633"/>
                <a:gd name="connsiteY3" fmla="*/ 127992 h 303132"/>
                <a:gd name="connsiteX4" fmla="*/ 1172633 w 1172633"/>
                <a:gd name="connsiteY4" fmla="*/ 290433 h 303132"/>
                <a:gd name="connsiteX0" fmla="*/ 0 w 1172633"/>
                <a:gd name="connsiteY0" fmla="*/ 319182 h 319182"/>
                <a:gd name="connsiteX1" fmla="*/ 278771 w 1172633"/>
                <a:gd name="connsiteY1" fmla="*/ 39368 h 319182"/>
                <a:gd name="connsiteX2" fmla="*/ 663882 w 1172633"/>
                <a:gd name="connsiteY2" fmla="*/ 13021 h 319182"/>
                <a:gd name="connsiteX3" fmla="*/ 1096156 w 1172633"/>
                <a:gd name="connsiteY3" fmla="*/ 144042 h 319182"/>
                <a:gd name="connsiteX4" fmla="*/ 1172633 w 1172633"/>
                <a:gd name="connsiteY4" fmla="*/ 306483 h 319182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82616"/>
                <a:gd name="connsiteY0" fmla="*/ 320149 h 320149"/>
                <a:gd name="connsiteX1" fmla="*/ 278771 w 1182616"/>
                <a:gd name="connsiteY1" fmla="*/ 40335 h 320149"/>
                <a:gd name="connsiteX2" fmla="*/ 663882 w 1182616"/>
                <a:gd name="connsiteY2" fmla="*/ 13988 h 320149"/>
                <a:gd name="connsiteX3" fmla="*/ 1108901 w 1182616"/>
                <a:gd name="connsiteY3" fmla="*/ 158746 h 320149"/>
                <a:gd name="connsiteX4" fmla="*/ 1172633 w 1182616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13117 h 313117"/>
                <a:gd name="connsiteX1" fmla="*/ 278771 w 1172633"/>
                <a:gd name="connsiteY1" fmla="*/ 33303 h 313117"/>
                <a:gd name="connsiteX2" fmla="*/ 663882 w 1172633"/>
                <a:gd name="connsiteY2" fmla="*/ 6956 h 313117"/>
                <a:gd name="connsiteX3" fmla="*/ 1108901 w 1172633"/>
                <a:gd name="connsiteY3" fmla="*/ 151714 h 313117"/>
                <a:gd name="connsiteX4" fmla="*/ 1172633 w 1172633"/>
                <a:gd name="connsiteY4" fmla="*/ 300418 h 313117"/>
                <a:gd name="connsiteX0" fmla="*/ 0 w 1172633"/>
                <a:gd name="connsiteY0" fmla="*/ 306596 h 306596"/>
                <a:gd name="connsiteX1" fmla="*/ 278771 w 1172633"/>
                <a:gd name="connsiteY1" fmla="*/ 26782 h 306596"/>
                <a:gd name="connsiteX2" fmla="*/ 663882 w 1172633"/>
                <a:gd name="connsiteY2" fmla="*/ 435 h 306596"/>
                <a:gd name="connsiteX3" fmla="*/ 1108901 w 1172633"/>
                <a:gd name="connsiteY3" fmla="*/ 145193 h 306596"/>
                <a:gd name="connsiteX4" fmla="*/ 1172633 w 1172633"/>
                <a:gd name="connsiteY4" fmla="*/ 293897 h 306596"/>
                <a:gd name="connsiteX0" fmla="*/ 0 w 1172633"/>
                <a:gd name="connsiteY0" fmla="*/ 319902 h 319902"/>
                <a:gd name="connsiteX1" fmla="*/ 278771 w 1172633"/>
                <a:gd name="connsiteY1" fmla="*/ 40088 h 319902"/>
                <a:gd name="connsiteX2" fmla="*/ 591655 w 1172633"/>
                <a:gd name="connsiteY2" fmla="*/ 3438 h 319902"/>
                <a:gd name="connsiteX3" fmla="*/ 1108901 w 1172633"/>
                <a:gd name="connsiteY3" fmla="*/ 158499 h 319902"/>
                <a:gd name="connsiteX4" fmla="*/ 1172633 w 1172633"/>
                <a:gd name="connsiteY4" fmla="*/ 307203 h 319902"/>
                <a:gd name="connsiteX0" fmla="*/ 0 w 1172633"/>
                <a:gd name="connsiteY0" fmla="*/ 316716 h 316716"/>
                <a:gd name="connsiteX1" fmla="*/ 278771 w 1172633"/>
                <a:gd name="connsiteY1" fmla="*/ 36902 h 316716"/>
                <a:gd name="connsiteX2" fmla="*/ 591655 w 1172633"/>
                <a:gd name="connsiteY2" fmla="*/ 252 h 316716"/>
                <a:gd name="connsiteX3" fmla="*/ 1108901 w 1172633"/>
                <a:gd name="connsiteY3" fmla="*/ 155313 h 316716"/>
                <a:gd name="connsiteX4" fmla="*/ 1172633 w 1172633"/>
                <a:gd name="connsiteY4" fmla="*/ 304017 h 316716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3276 h 313276"/>
                <a:gd name="connsiteX1" fmla="*/ 278771 w 1172633"/>
                <a:gd name="connsiteY1" fmla="*/ 33462 h 313276"/>
                <a:gd name="connsiteX2" fmla="*/ 719114 w 1172633"/>
                <a:gd name="connsiteY2" fmla="*/ 246 h 313276"/>
                <a:gd name="connsiteX3" fmla="*/ 1108901 w 1172633"/>
                <a:gd name="connsiteY3" fmla="*/ 151873 h 313276"/>
                <a:gd name="connsiteX4" fmla="*/ 1172633 w 1172633"/>
                <a:gd name="connsiteY4" fmla="*/ 300577 h 313276"/>
                <a:gd name="connsiteX0" fmla="*/ 0 w 1172633"/>
                <a:gd name="connsiteY0" fmla="*/ 319211 h 319211"/>
                <a:gd name="connsiteX1" fmla="*/ 278771 w 1172633"/>
                <a:gd name="connsiteY1" fmla="*/ 39397 h 319211"/>
                <a:gd name="connsiteX2" fmla="*/ 719114 w 1172633"/>
                <a:gd name="connsiteY2" fmla="*/ 6181 h 319211"/>
                <a:gd name="connsiteX3" fmla="*/ 1080223 w 1172633"/>
                <a:gd name="connsiteY3" fmla="*/ 162960 h 319211"/>
                <a:gd name="connsiteX4" fmla="*/ 1172633 w 1172633"/>
                <a:gd name="connsiteY4" fmla="*/ 306512 h 319211"/>
                <a:gd name="connsiteX0" fmla="*/ 0 w 1172633"/>
                <a:gd name="connsiteY0" fmla="*/ 319782 h 319782"/>
                <a:gd name="connsiteX1" fmla="*/ 93473 w 1172633"/>
                <a:gd name="connsiteY1" fmla="*/ 143784 h 319782"/>
                <a:gd name="connsiteX2" fmla="*/ 278771 w 1172633"/>
                <a:gd name="connsiteY2" fmla="*/ 39968 h 319782"/>
                <a:gd name="connsiteX3" fmla="*/ 719114 w 1172633"/>
                <a:gd name="connsiteY3" fmla="*/ 6752 h 319782"/>
                <a:gd name="connsiteX4" fmla="*/ 1080223 w 1172633"/>
                <a:gd name="connsiteY4" fmla="*/ 163531 h 319782"/>
                <a:gd name="connsiteX5" fmla="*/ 1172633 w 1172633"/>
                <a:gd name="connsiteY5" fmla="*/ 307083 h 319782"/>
                <a:gd name="connsiteX0" fmla="*/ 0 w 1172633"/>
                <a:gd name="connsiteY0" fmla="*/ 329102 h 329102"/>
                <a:gd name="connsiteX1" fmla="*/ 93473 w 1172633"/>
                <a:gd name="connsiteY1" fmla="*/ 153104 h 329102"/>
                <a:gd name="connsiteX2" fmla="*/ 278771 w 1172633"/>
                <a:gd name="connsiteY2" fmla="*/ 49288 h 329102"/>
                <a:gd name="connsiteX3" fmla="*/ 498158 w 1172633"/>
                <a:gd name="connsiteY3" fmla="*/ 8872 h 329102"/>
                <a:gd name="connsiteX4" fmla="*/ 719114 w 1172633"/>
                <a:gd name="connsiteY4" fmla="*/ 16072 h 329102"/>
                <a:gd name="connsiteX5" fmla="*/ 1080223 w 1172633"/>
                <a:gd name="connsiteY5" fmla="*/ 172851 h 329102"/>
                <a:gd name="connsiteX6" fmla="*/ 1172633 w 1172633"/>
                <a:gd name="connsiteY6" fmla="*/ 316403 h 329102"/>
                <a:gd name="connsiteX0" fmla="*/ 0 w 1172633"/>
                <a:gd name="connsiteY0" fmla="*/ 327027 h 327027"/>
                <a:gd name="connsiteX1" fmla="*/ 93473 w 1172633"/>
                <a:gd name="connsiteY1" fmla="*/ 151029 h 327027"/>
                <a:gd name="connsiteX2" fmla="*/ 278771 w 1172633"/>
                <a:gd name="connsiteY2" fmla="*/ 47213 h 327027"/>
                <a:gd name="connsiteX3" fmla="*/ 498158 w 1172633"/>
                <a:gd name="connsiteY3" fmla="*/ 6797 h 327027"/>
                <a:gd name="connsiteX4" fmla="*/ 654296 w 1172633"/>
                <a:gd name="connsiteY4" fmla="*/ 6797 h 327027"/>
                <a:gd name="connsiteX5" fmla="*/ 719114 w 1172633"/>
                <a:gd name="connsiteY5" fmla="*/ 13997 h 327027"/>
                <a:gd name="connsiteX6" fmla="*/ 1080223 w 1172633"/>
                <a:gd name="connsiteY6" fmla="*/ 170776 h 327027"/>
                <a:gd name="connsiteX7" fmla="*/ 1172633 w 1172633"/>
                <a:gd name="connsiteY7" fmla="*/ 314328 h 327027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19114 w 1172633"/>
                <a:gd name="connsiteY5" fmla="*/ 11049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44606 w 1172633"/>
                <a:gd name="connsiteY5" fmla="*/ 5898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98158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56701"/>
                <a:gd name="connsiteY0" fmla="*/ 334124 h 334124"/>
                <a:gd name="connsiteX1" fmla="*/ 20184 w 1156701"/>
                <a:gd name="connsiteY1" fmla="*/ 232818 h 334124"/>
                <a:gd name="connsiteX2" fmla="*/ 77541 w 1156701"/>
                <a:gd name="connsiteY2" fmla="*/ 150399 h 334124"/>
                <a:gd name="connsiteX3" fmla="*/ 215042 w 1156701"/>
                <a:gd name="connsiteY3" fmla="*/ 49158 h 334124"/>
                <a:gd name="connsiteX4" fmla="*/ 437615 w 1156701"/>
                <a:gd name="connsiteY4" fmla="*/ 6167 h 334124"/>
                <a:gd name="connsiteX5" fmla="*/ 609685 w 1156701"/>
                <a:gd name="connsiteY5" fmla="*/ 1016 h 334124"/>
                <a:gd name="connsiteX6" fmla="*/ 728674 w 1156701"/>
                <a:gd name="connsiteY6" fmla="*/ 8216 h 334124"/>
                <a:gd name="connsiteX7" fmla="*/ 928334 w 1156701"/>
                <a:gd name="connsiteY7" fmla="*/ 60254 h 334124"/>
                <a:gd name="connsiteX8" fmla="*/ 1064291 w 1156701"/>
                <a:gd name="connsiteY8" fmla="*/ 170146 h 334124"/>
                <a:gd name="connsiteX9" fmla="*/ 1156701 w 1156701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6468 h 336468"/>
                <a:gd name="connsiteX1" fmla="*/ 20831 w 1157348"/>
                <a:gd name="connsiteY1" fmla="*/ 235162 h 336468"/>
                <a:gd name="connsiteX2" fmla="*/ 78188 w 1157348"/>
                <a:gd name="connsiteY2" fmla="*/ 152743 h 336468"/>
                <a:gd name="connsiteX3" fmla="*/ 215689 w 1157348"/>
                <a:gd name="connsiteY3" fmla="*/ 51502 h 336468"/>
                <a:gd name="connsiteX4" fmla="*/ 610332 w 1157348"/>
                <a:gd name="connsiteY4" fmla="*/ 3360 h 336468"/>
                <a:gd name="connsiteX5" fmla="*/ 729321 w 1157348"/>
                <a:gd name="connsiteY5" fmla="*/ 10560 h 336468"/>
                <a:gd name="connsiteX6" fmla="*/ 928981 w 1157348"/>
                <a:gd name="connsiteY6" fmla="*/ 62598 h 336468"/>
                <a:gd name="connsiteX7" fmla="*/ 1064938 w 1157348"/>
                <a:gd name="connsiteY7" fmla="*/ 172490 h 336468"/>
                <a:gd name="connsiteX8" fmla="*/ 1157348 w 1157348"/>
                <a:gd name="connsiteY8" fmla="*/ 316042 h 336468"/>
                <a:gd name="connsiteX0" fmla="*/ 647 w 1157348"/>
                <a:gd name="connsiteY0" fmla="*/ 333205 h 333205"/>
                <a:gd name="connsiteX1" fmla="*/ 20831 w 1157348"/>
                <a:gd name="connsiteY1" fmla="*/ 231899 h 333205"/>
                <a:gd name="connsiteX2" fmla="*/ 78188 w 1157348"/>
                <a:gd name="connsiteY2" fmla="*/ 149480 h 333205"/>
                <a:gd name="connsiteX3" fmla="*/ 215689 w 1157348"/>
                <a:gd name="connsiteY3" fmla="*/ 48239 h 333205"/>
                <a:gd name="connsiteX4" fmla="*/ 610332 w 1157348"/>
                <a:gd name="connsiteY4" fmla="*/ 97 h 333205"/>
                <a:gd name="connsiteX5" fmla="*/ 928981 w 1157348"/>
                <a:gd name="connsiteY5" fmla="*/ 59335 h 333205"/>
                <a:gd name="connsiteX6" fmla="*/ 1064938 w 1157348"/>
                <a:gd name="connsiteY6" fmla="*/ 169227 h 333205"/>
                <a:gd name="connsiteX7" fmla="*/ 1157348 w 1157348"/>
                <a:gd name="connsiteY7" fmla="*/ 312779 h 333205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8947 h 338947"/>
                <a:gd name="connsiteX1" fmla="*/ 20898 w 1157415"/>
                <a:gd name="connsiteY1" fmla="*/ 206735 h 338947"/>
                <a:gd name="connsiteX2" fmla="*/ 206737 w 1157415"/>
                <a:gd name="connsiteY2" fmla="*/ 24074 h 338947"/>
                <a:gd name="connsiteX3" fmla="*/ 578534 w 1157415"/>
                <a:gd name="connsiteY3" fmla="*/ 3264 h 338947"/>
                <a:gd name="connsiteX4" fmla="*/ 957727 w 1157415"/>
                <a:gd name="connsiteY4" fmla="*/ 44472 h 338947"/>
                <a:gd name="connsiteX5" fmla="*/ 1100056 w 1157415"/>
                <a:gd name="connsiteY5" fmla="*/ 154364 h 338947"/>
                <a:gd name="connsiteX6" fmla="*/ 1157415 w 1157415"/>
                <a:gd name="connsiteY6" fmla="*/ 318521 h 338947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957727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2428 h 322428"/>
                <a:gd name="connsiteX1" fmla="*/ 20898 w 1157415"/>
                <a:gd name="connsiteY1" fmla="*/ 190216 h 322428"/>
                <a:gd name="connsiteX2" fmla="*/ 206737 w 1157415"/>
                <a:gd name="connsiteY2" fmla="*/ 7555 h 322428"/>
                <a:gd name="connsiteX3" fmla="*/ 578534 w 1157415"/>
                <a:gd name="connsiteY3" fmla="*/ 33267 h 322428"/>
                <a:gd name="connsiteX4" fmla="*/ 882570 w 1157415"/>
                <a:gd name="connsiteY4" fmla="*/ 27953 h 322428"/>
                <a:gd name="connsiteX5" fmla="*/ 1100056 w 1157415"/>
                <a:gd name="connsiteY5" fmla="*/ 137845 h 322428"/>
                <a:gd name="connsiteX6" fmla="*/ 1157415 w 1157415"/>
                <a:gd name="connsiteY6" fmla="*/ 302002 h 322428"/>
                <a:gd name="connsiteX0" fmla="*/ 714 w 1157415"/>
                <a:gd name="connsiteY0" fmla="*/ 324409 h 324409"/>
                <a:gd name="connsiteX1" fmla="*/ 20898 w 1157415"/>
                <a:gd name="connsiteY1" fmla="*/ 192197 h 324409"/>
                <a:gd name="connsiteX2" fmla="*/ 206737 w 1157415"/>
                <a:gd name="connsiteY2" fmla="*/ 9536 h 324409"/>
                <a:gd name="connsiteX3" fmla="*/ 578534 w 1157415"/>
                <a:gd name="connsiteY3" fmla="*/ 25279 h 324409"/>
                <a:gd name="connsiteX4" fmla="*/ 882570 w 1157415"/>
                <a:gd name="connsiteY4" fmla="*/ 29934 h 324409"/>
                <a:gd name="connsiteX5" fmla="*/ 1100056 w 1157415"/>
                <a:gd name="connsiteY5" fmla="*/ 139826 h 324409"/>
                <a:gd name="connsiteX6" fmla="*/ 1157415 w 1157415"/>
                <a:gd name="connsiteY6" fmla="*/ 303983 h 324409"/>
                <a:gd name="connsiteX0" fmla="*/ 714 w 1157415"/>
                <a:gd name="connsiteY0" fmla="*/ 314945 h 314945"/>
                <a:gd name="connsiteX1" fmla="*/ 20898 w 1157415"/>
                <a:gd name="connsiteY1" fmla="*/ 182733 h 314945"/>
                <a:gd name="connsiteX2" fmla="*/ 206737 w 1157415"/>
                <a:gd name="connsiteY2" fmla="*/ 72 h 314945"/>
                <a:gd name="connsiteX3" fmla="*/ 578534 w 1157415"/>
                <a:gd name="connsiteY3" fmla="*/ 15815 h 314945"/>
                <a:gd name="connsiteX4" fmla="*/ 882570 w 1157415"/>
                <a:gd name="connsiteY4" fmla="*/ 20470 h 314945"/>
                <a:gd name="connsiteX5" fmla="*/ 1100056 w 1157415"/>
                <a:gd name="connsiteY5" fmla="*/ 130362 h 314945"/>
                <a:gd name="connsiteX6" fmla="*/ 1157415 w 1157415"/>
                <a:gd name="connsiteY6" fmla="*/ 294519 h 314945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066987 w 1157415"/>
                <a:gd name="connsiteY5" fmla="*/ 95398 h 304904"/>
                <a:gd name="connsiteX6" fmla="*/ 1157415 w 1157415"/>
                <a:gd name="connsiteY6" fmla="*/ 284478 h 304904"/>
                <a:gd name="connsiteX0" fmla="*/ 99 w 1156800"/>
                <a:gd name="connsiteY0" fmla="*/ 311296 h 311296"/>
                <a:gd name="connsiteX1" fmla="*/ 80409 w 1156800"/>
                <a:gd name="connsiteY1" fmla="*/ 110963 h 311296"/>
                <a:gd name="connsiteX2" fmla="*/ 273763 w 1156800"/>
                <a:gd name="connsiteY2" fmla="*/ 6392 h 311296"/>
                <a:gd name="connsiteX3" fmla="*/ 577919 w 1156800"/>
                <a:gd name="connsiteY3" fmla="*/ 12166 h 311296"/>
                <a:gd name="connsiteX4" fmla="*/ 881955 w 1156800"/>
                <a:gd name="connsiteY4" fmla="*/ 16821 h 311296"/>
                <a:gd name="connsiteX5" fmla="*/ 1066372 w 1156800"/>
                <a:gd name="connsiteY5" fmla="*/ 101790 h 311296"/>
                <a:gd name="connsiteX6" fmla="*/ 1156800 w 1156800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17 w 1156818"/>
                <a:gd name="connsiteY0" fmla="*/ 311296 h 311296"/>
                <a:gd name="connsiteX1" fmla="*/ 80427 w 1156818"/>
                <a:gd name="connsiteY1" fmla="*/ 110963 h 311296"/>
                <a:gd name="connsiteX2" fmla="*/ 273781 w 1156818"/>
                <a:gd name="connsiteY2" fmla="*/ 6392 h 311296"/>
                <a:gd name="connsiteX3" fmla="*/ 577937 w 1156818"/>
                <a:gd name="connsiteY3" fmla="*/ 12166 h 311296"/>
                <a:gd name="connsiteX4" fmla="*/ 881973 w 1156818"/>
                <a:gd name="connsiteY4" fmla="*/ 16821 h 311296"/>
                <a:gd name="connsiteX5" fmla="*/ 1066390 w 1156818"/>
                <a:gd name="connsiteY5" fmla="*/ 101790 h 311296"/>
                <a:gd name="connsiteX6" fmla="*/ 1156818 w 1156818"/>
                <a:gd name="connsiteY6" fmla="*/ 290870 h 311296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21079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9663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3695"/>
                <a:gd name="connsiteY0" fmla="*/ 290852 h 293687"/>
                <a:gd name="connsiteX1" fmla="*/ 72794 w 1153695"/>
                <a:gd name="connsiteY1" fmla="*/ 92180 h 293687"/>
                <a:gd name="connsiteX2" fmla="*/ 261639 w 1153695"/>
                <a:gd name="connsiteY2" fmla="*/ 9209 h 293687"/>
                <a:gd name="connsiteX3" fmla="*/ 573311 w 1153695"/>
                <a:gd name="connsiteY3" fmla="*/ 3352 h 293687"/>
                <a:gd name="connsiteX4" fmla="*/ 878850 w 1153695"/>
                <a:gd name="connsiteY4" fmla="*/ 3023 h 293687"/>
                <a:gd name="connsiteX5" fmla="*/ 1063267 w 1153695"/>
                <a:gd name="connsiteY5" fmla="*/ 104607 h 293687"/>
                <a:gd name="connsiteX6" fmla="*/ 1153695 w 1153695"/>
                <a:gd name="connsiteY6" fmla="*/ 293687 h 293687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063267 w 1153695"/>
                <a:gd name="connsiteY5" fmla="*/ 104607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5500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34967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4989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303 h 299303"/>
                <a:gd name="connsiteX1" fmla="*/ 91023 w 1174962"/>
                <a:gd name="connsiteY1" fmla="*/ 94523 h 299303"/>
                <a:gd name="connsiteX2" fmla="*/ 261639 w 1174962"/>
                <a:gd name="connsiteY2" fmla="*/ 9352 h 299303"/>
                <a:gd name="connsiteX3" fmla="*/ 573311 w 1174962"/>
                <a:gd name="connsiteY3" fmla="*/ 3495 h 299303"/>
                <a:gd name="connsiteX4" fmla="*/ 849899 w 1174962"/>
                <a:gd name="connsiteY4" fmla="*/ 5381 h 299303"/>
                <a:gd name="connsiteX5" fmla="*/ 1093330 w 1174962"/>
                <a:gd name="connsiteY5" fmla="*/ 87027 h 299303"/>
                <a:gd name="connsiteX6" fmla="*/ 1174962 w 1174962"/>
                <a:gd name="connsiteY6" fmla="*/ 291630 h 299303"/>
                <a:gd name="connsiteX0" fmla="*/ 0 w 1159771"/>
                <a:gd name="connsiteY0" fmla="*/ 301503 h 301503"/>
                <a:gd name="connsiteX1" fmla="*/ 75832 w 1159771"/>
                <a:gd name="connsiteY1" fmla="*/ 94523 h 301503"/>
                <a:gd name="connsiteX2" fmla="*/ 246448 w 1159771"/>
                <a:gd name="connsiteY2" fmla="*/ 9352 h 301503"/>
                <a:gd name="connsiteX3" fmla="*/ 558120 w 1159771"/>
                <a:gd name="connsiteY3" fmla="*/ 3495 h 301503"/>
                <a:gd name="connsiteX4" fmla="*/ 834708 w 1159771"/>
                <a:gd name="connsiteY4" fmla="*/ 5381 h 301503"/>
                <a:gd name="connsiteX5" fmla="*/ 1078139 w 1159771"/>
                <a:gd name="connsiteY5" fmla="*/ 87027 h 301503"/>
                <a:gd name="connsiteX6" fmla="*/ 1159771 w 1159771"/>
                <a:gd name="connsiteY6" fmla="*/ 291630 h 301503"/>
                <a:gd name="connsiteX0" fmla="*/ 0 w 1159771"/>
                <a:gd name="connsiteY0" fmla="*/ 301080 h 301080"/>
                <a:gd name="connsiteX1" fmla="*/ 80389 w 1159771"/>
                <a:gd name="connsiteY1" fmla="*/ 87501 h 301080"/>
                <a:gd name="connsiteX2" fmla="*/ 246448 w 1159771"/>
                <a:gd name="connsiteY2" fmla="*/ 8929 h 301080"/>
                <a:gd name="connsiteX3" fmla="*/ 558120 w 1159771"/>
                <a:gd name="connsiteY3" fmla="*/ 3072 h 301080"/>
                <a:gd name="connsiteX4" fmla="*/ 834708 w 1159771"/>
                <a:gd name="connsiteY4" fmla="*/ 4958 h 301080"/>
                <a:gd name="connsiteX5" fmla="*/ 1078139 w 1159771"/>
                <a:gd name="connsiteY5" fmla="*/ 86604 h 301080"/>
                <a:gd name="connsiteX6" fmla="*/ 1159771 w 1159771"/>
                <a:gd name="connsiteY6" fmla="*/ 291207 h 301080"/>
                <a:gd name="connsiteX0" fmla="*/ 0 w 1159771"/>
                <a:gd name="connsiteY0" fmla="*/ 298465 h 298465"/>
                <a:gd name="connsiteX1" fmla="*/ 80389 w 1159771"/>
                <a:gd name="connsiteY1" fmla="*/ 84886 h 298465"/>
                <a:gd name="connsiteX2" fmla="*/ 246448 w 1159771"/>
                <a:gd name="connsiteY2" fmla="*/ 6314 h 298465"/>
                <a:gd name="connsiteX3" fmla="*/ 558120 w 1159771"/>
                <a:gd name="connsiteY3" fmla="*/ 457 h 298465"/>
                <a:gd name="connsiteX4" fmla="*/ 834708 w 1159771"/>
                <a:gd name="connsiteY4" fmla="*/ 2343 h 298465"/>
                <a:gd name="connsiteX5" fmla="*/ 1078139 w 1159771"/>
                <a:gd name="connsiteY5" fmla="*/ 83989 h 298465"/>
                <a:gd name="connsiteX6" fmla="*/ 1159771 w 1159771"/>
                <a:gd name="connsiteY6" fmla="*/ 288592 h 298465"/>
                <a:gd name="connsiteX0" fmla="*/ 0 w 1159771"/>
                <a:gd name="connsiteY0" fmla="*/ 304327 h 304327"/>
                <a:gd name="connsiteX1" fmla="*/ 80389 w 1159771"/>
                <a:gd name="connsiteY1" fmla="*/ 90748 h 304327"/>
                <a:gd name="connsiteX2" fmla="*/ 246448 w 1159771"/>
                <a:gd name="connsiteY2" fmla="*/ 12176 h 304327"/>
                <a:gd name="connsiteX3" fmla="*/ 834708 w 1159771"/>
                <a:gd name="connsiteY3" fmla="*/ 8205 h 304327"/>
                <a:gd name="connsiteX4" fmla="*/ 1078139 w 1159771"/>
                <a:gd name="connsiteY4" fmla="*/ 89851 h 304327"/>
                <a:gd name="connsiteX5" fmla="*/ 1159771 w 1159771"/>
                <a:gd name="connsiteY5" fmla="*/ 294454 h 304327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4708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8720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299508 h 299508"/>
                <a:gd name="connsiteX1" fmla="*/ 80389 w 1159771"/>
                <a:gd name="connsiteY1" fmla="*/ 85929 h 299508"/>
                <a:gd name="connsiteX2" fmla="*/ 328698 w 1159771"/>
                <a:gd name="connsiteY2" fmla="*/ 102 h 299508"/>
                <a:gd name="connsiteX3" fmla="*/ 838720 w 1159771"/>
                <a:gd name="connsiteY3" fmla="*/ 3386 h 299508"/>
                <a:gd name="connsiteX4" fmla="*/ 1078139 w 1159771"/>
                <a:gd name="connsiteY4" fmla="*/ 85032 h 299508"/>
                <a:gd name="connsiteX5" fmla="*/ 1159771 w 1159771"/>
                <a:gd name="connsiteY5" fmla="*/ 289635 h 299508"/>
                <a:gd name="connsiteX0" fmla="*/ 0 w 1159771"/>
                <a:gd name="connsiteY0" fmla="*/ 305175 h 305175"/>
                <a:gd name="connsiteX1" fmla="*/ 80389 w 1159771"/>
                <a:gd name="connsiteY1" fmla="*/ 91596 h 305175"/>
                <a:gd name="connsiteX2" fmla="*/ 328698 w 1159771"/>
                <a:gd name="connsiteY2" fmla="*/ 5769 h 305175"/>
                <a:gd name="connsiteX3" fmla="*/ 838720 w 1159771"/>
                <a:gd name="connsiteY3" fmla="*/ 5425 h 305175"/>
                <a:gd name="connsiteX4" fmla="*/ 1078139 w 1159771"/>
                <a:gd name="connsiteY4" fmla="*/ 90699 h 305175"/>
                <a:gd name="connsiteX5" fmla="*/ 1159771 w 1159771"/>
                <a:gd name="connsiteY5" fmla="*/ 295302 h 305175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306070 h 306070"/>
                <a:gd name="connsiteX1" fmla="*/ 112487 w 1159771"/>
                <a:gd name="connsiteY1" fmla="*/ 94304 h 306070"/>
                <a:gd name="connsiteX2" fmla="*/ 328698 w 1159771"/>
                <a:gd name="connsiteY2" fmla="*/ 6664 h 306070"/>
                <a:gd name="connsiteX3" fmla="*/ 760482 w 1159771"/>
                <a:gd name="connsiteY3" fmla="*/ 6320 h 306070"/>
                <a:gd name="connsiteX4" fmla="*/ 1040023 w 1159771"/>
                <a:gd name="connsiteY4" fmla="*/ 86153 h 306070"/>
                <a:gd name="connsiteX5" fmla="*/ 1159771 w 1159771"/>
                <a:gd name="connsiteY5" fmla="*/ 296197 h 306070"/>
                <a:gd name="connsiteX0" fmla="*/ 0 w 1159771"/>
                <a:gd name="connsiteY0" fmla="*/ 302498 h 302498"/>
                <a:gd name="connsiteX1" fmla="*/ 112487 w 1159771"/>
                <a:gd name="connsiteY1" fmla="*/ 90732 h 302498"/>
                <a:gd name="connsiteX2" fmla="*/ 336723 w 1159771"/>
                <a:gd name="connsiteY2" fmla="*/ 8533 h 302498"/>
                <a:gd name="connsiteX3" fmla="*/ 760482 w 1159771"/>
                <a:gd name="connsiteY3" fmla="*/ 2748 h 302498"/>
                <a:gd name="connsiteX4" fmla="*/ 1040023 w 1159771"/>
                <a:gd name="connsiteY4" fmla="*/ 82581 h 302498"/>
                <a:gd name="connsiteX5" fmla="*/ 1159771 w 1159771"/>
                <a:gd name="connsiteY5" fmla="*/ 292625 h 302498"/>
                <a:gd name="connsiteX0" fmla="*/ 0 w 1159771"/>
                <a:gd name="connsiteY0" fmla="*/ 299761 h 299761"/>
                <a:gd name="connsiteX1" fmla="*/ 112487 w 1159771"/>
                <a:gd name="connsiteY1" fmla="*/ 87995 h 299761"/>
                <a:gd name="connsiteX2" fmla="*/ 336723 w 1159771"/>
                <a:gd name="connsiteY2" fmla="*/ 5796 h 299761"/>
                <a:gd name="connsiteX3" fmla="*/ 760482 w 1159771"/>
                <a:gd name="connsiteY3" fmla="*/ 11 h 299761"/>
                <a:gd name="connsiteX4" fmla="*/ 1040023 w 1159771"/>
                <a:gd name="connsiteY4" fmla="*/ 79844 h 299761"/>
                <a:gd name="connsiteX5" fmla="*/ 1159771 w 1159771"/>
                <a:gd name="connsiteY5" fmla="*/ 289888 h 299761"/>
                <a:gd name="connsiteX0" fmla="*/ 0 w 1159771"/>
                <a:gd name="connsiteY0" fmla="*/ 303241 h 303241"/>
                <a:gd name="connsiteX1" fmla="*/ 104463 w 1159771"/>
                <a:gd name="connsiteY1" fmla="*/ 102357 h 303241"/>
                <a:gd name="connsiteX2" fmla="*/ 336723 w 1159771"/>
                <a:gd name="connsiteY2" fmla="*/ 9276 h 303241"/>
                <a:gd name="connsiteX3" fmla="*/ 760482 w 1159771"/>
                <a:gd name="connsiteY3" fmla="*/ 3491 h 303241"/>
                <a:gd name="connsiteX4" fmla="*/ 1040023 w 1159771"/>
                <a:gd name="connsiteY4" fmla="*/ 83324 h 303241"/>
                <a:gd name="connsiteX5" fmla="*/ 1159771 w 1159771"/>
                <a:gd name="connsiteY5" fmla="*/ 293368 h 303241"/>
                <a:gd name="connsiteX0" fmla="*/ 0 w 1159771"/>
                <a:gd name="connsiteY0" fmla="*/ 305192 h 305192"/>
                <a:gd name="connsiteX1" fmla="*/ 104463 w 1159771"/>
                <a:gd name="connsiteY1" fmla="*/ 104308 h 305192"/>
                <a:gd name="connsiteX2" fmla="*/ 336723 w 1159771"/>
                <a:gd name="connsiteY2" fmla="*/ 11227 h 305192"/>
                <a:gd name="connsiteX3" fmla="*/ 768507 w 1159771"/>
                <a:gd name="connsiteY3" fmla="*/ 1814 h 305192"/>
                <a:gd name="connsiteX4" fmla="*/ 1040023 w 1159771"/>
                <a:gd name="connsiteY4" fmla="*/ 85275 h 305192"/>
                <a:gd name="connsiteX5" fmla="*/ 1159771 w 1159771"/>
                <a:gd name="connsiteY5" fmla="*/ 295319 h 30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9771" h="305192">
                  <a:moveTo>
                    <a:pt x="0" y="305192"/>
                  </a:moveTo>
                  <a:cubicBezTo>
                    <a:pt x="464" y="211070"/>
                    <a:pt x="65195" y="154210"/>
                    <a:pt x="104463" y="104308"/>
                  </a:cubicBezTo>
                  <a:cubicBezTo>
                    <a:pt x="156117" y="60718"/>
                    <a:pt x="226049" y="28309"/>
                    <a:pt x="336723" y="11227"/>
                  </a:cubicBezTo>
                  <a:cubicBezTo>
                    <a:pt x="447397" y="-5855"/>
                    <a:pt x="443325" y="1565"/>
                    <a:pt x="768507" y="1814"/>
                  </a:cubicBezTo>
                  <a:cubicBezTo>
                    <a:pt x="848797" y="2273"/>
                    <a:pt x="992226" y="28633"/>
                    <a:pt x="1040023" y="85275"/>
                  </a:cubicBezTo>
                  <a:cubicBezTo>
                    <a:pt x="1075842" y="111387"/>
                    <a:pt x="1147229" y="177436"/>
                    <a:pt x="1159771" y="295319"/>
                  </a:cubicBezTo>
                </a:path>
              </a:pathLst>
            </a:custGeom>
            <a:ln w="57150" cmpd="sng">
              <a:solidFill>
                <a:srgbClr val="000000"/>
              </a:solidFill>
              <a:prstDash val="soli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          </a:t>
              </a:r>
            </a:p>
          </p:txBody>
        </p:sp>
        <p:sp>
          <p:nvSpPr>
            <p:cNvPr id="41" name="Forme libre 40"/>
            <p:cNvSpPr/>
            <p:nvPr/>
          </p:nvSpPr>
          <p:spPr bwMode="auto">
            <a:xfrm>
              <a:off x="4610854" y="3153800"/>
              <a:ext cx="3879096" cy="472641"/>
            </a:xfrm>
            <a:custGeom>
              <a:avLst/>
              <a:gdLst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23639 h 323639"/>
                <a:gd name="connsiteX1" fmla="*/ 330200 w 1155700"/>
                <a:gd name="connsiteY1" fmla="*/ 18839 h 323639"/>
                <a:gd name="connsiteX2" fmla="*/ 817033 w 1155700"/>
                <a:gd name="connsiteY2" fmla="*/ 35772 h 323639"/>
                <a:gd name="connsiteX3" fmla="*/ 1155700 w 1155700"/>
                <a:gd name="connsiteY3" fmla="*/ 319406 h 323639"/>
                <a:gd name="connsiteX0" fmla="*/ 0 w 982133"/>
                <a:gd name="connsiteY0" fmla="*/ 321201 h 321201"/>
                <a:gd name="connsiteX1" fmla="*/ 330200 w 982133"/>
                <a:gd name="connsiteY1" fmla="*/ 16401 h 321201"/>
                <a:gd name="connsiteX2" fmla="*/ 817033 w 982133"/>
                <a:gd name="connsiteY2" fmla="*/ 33334 h 321201"/>
                <a:gd name="connsiteX3" fmla="*/ 982133 w 982133"/>
                <a:gd name="connsiteY3" fmla="*/ 274634 h 321201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68400"/>
                <a:gd name="connsiteY0" fmla="*/ 319614 h 319614"/>
                <a:gd name="connsiteX1" fmla="*/ 330200 w 1168400"/>
                <a:gd name="connsiteY1" fmla="*/ 14814 h 319614"/>
                <a:gd name="connsiteX2" fmla="*/ 817033 w 1168400"/>
                <a:gd name="connsiteY2" fmla="*/ 31747 h 319614"/>
                <a:gd name="connsiteX3" fmla="*/ 1168400 w 1168400"/>
                <a:gd name="connsiteY3" fmla="*/ 243414 h 319614"/>
                <a:gd name="connsiteX0" fmla="*/ 0 w 832359"/>
                <a:gd name="connsiteY0" fmla="*/ 321673 h 321673"/>
                <a:gd name="connsiteX1" fmla="*/ 330200 w 832359"/>
                <a:gd name="connsiteY1" fmla="*/ 16873 h 321673"/>
                <a:gd name="connsiteX2" fmla="*/ 817033 w 832359"/>
                <a:gd name="connsiteY2" fmla="*/ 33806 h 321673"/>
                <a:gd name="connsiteX3" fmla="*/ 719666 w 832359"/>
                <a:gd name="connsiteY3" fmla="*/ 283573 h 321673"/>
                <a:gd name="connsiteX0" fmla="*/ 0 w 1121832"/>
                <a:gd name="connsiteY0" fmla="*/ 323891 h 323891"/>
                <a:gd name="connsiteX1" fmla="*/ 330200 w 1121832"/>
                <a:gd name="connsiteY1" fmla="*/ 19091 h 323891"/>
                <a:gd name="connsiteX2" fmla="*/ 817033 w 1121832"/>
                <a:gd name="connsiteY2" fmla="*/ 36024 h 323891"/>
                <a:gd name="connsiteX3" fmla="*/ 1121832 w 1121832"/>
                <a:gd name="connsiteY3" fmla="*/ 323891 h 323891"/>
                <a:gd name="connsiteX0" fmla="*/ 0 w 1121832"/>
                <a:gd name="connsiteY0" fmla="*/ 327034 h 327034"/>
                <a:gd name="connsiteX1" fmla="*/ 330200 w 1121832"/>
                <a:gd name="connsiteY1" fmla="*/ 22234 h 327034"/>
                <a:gd name="connsiteX2" fmla="*/ 817033 w 1121832"/>
                <a:gd name="connsiteY2" fmla="*/ 39167 h 327034"/>
                <a:gd name="connsiteX3" fmla="*/ 1121832 w 1121832"/>
                <a:gd name="connsiteY3" fmla="*/ 327034 h 327034"/>
                <a:gd name="connsiteX0" fmla="*/ 0 w 1159932"/>
                <a:gd name="connsiteY0" fmla="*/ 322397 h 322397"/>
                <a:gd name="connsiteX1" fmla="*/ 330200 w 1159932"/>
                <a:gd name="connsiteY1" fmla="*/ 17597 h 322397"/>
                <a:gd name="connsiteX2" fmla="*/ 817033 w 1159932"/>
                <a:gd name="connsiteY2" fmla="*/ 34530 h 322397"/>
                <a:gd name="connsiteX3" fmla="*/ 1159932 w 1159932"/>
                <a:gd name="connsiteY3" fmla="*/ 296997 h 322397"/>
                <a:gd name="connsiteX0" fmla="*/ 0 w 1159932"/>
                <a:gd name="connsiteY0" fmla="*/ 332992 h 332992"/>
                <a:gd name="connsiteX1" fmla="*/ 330200 w 1159932"/>
                <a:gd name="connsiteY1" fmla="*/ 28192 h 332992"/>
                <a:gd name="connsiteX2" fmla="*/ 893233 w 1159932"/>
                <a:gd name="connsiteY2" fmla="*/ 45125 h 332992"/>
                <a:gd name="connsiteX3" fmla="*/ 1159932 w 1159932"/>
                <a:gd name="connsiteY3" fmla="*/ 307592 h 332992"/>
                <a:gd name="connsiteX0" fmla="*/ 0 w 1104899"/>
                <a:gd name="connsiteY0" fmla="*/ 332992 h 332992"/>
                <a:gd name="connsiteX1" fmla="*/ 330200 w 1104899"/>
                <a:gd name="connsiteY1" fmla="*/ 28192 h 332992"/>
                <a:gd name="connsiteX2" fmla="*/ 893233 w 1104899"/>
                <a:gd name="connsiteY2" fmla="*/ 45125 h 332992"/>
                <a:gd name="connsiteX3" fmla="*/ 1104899 w 1104899"/>
                <a:gd name="connsiteY3" fmla="*/ 307592 h 332992"/>
                <a:gd name="connsiteX0" fmla="*/ 0 w 1126066"/>
                <a:gd name="connsiteY0" fmla="*/ 335387 h 356554"/>
                <a:gd name="connsiteX1" fmla="*/ 330200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72633"/>
                <a:gd name="connsiteY0" fmla="*/ 353501 h 357735"/>
                <a:gd name="connsiteX1" fmla="*/ 347134 w 1172633"/>
                <a:gd name="connsiteY1" fmla="*/ 31768 h 357735"/>
                <a:gd name="connsiteX2" fmla="*/ 939800 w 1172633"/>
                <a:gd name="connsiteY2" fmla="*/ 48701 h 357735"/>
                <a:gd name="connsiteX3" fmla="*/ 1172633 w 1172633"/>
                <a:gd name="connsiteY3" fmla="*/ 357735 h 357735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53478 h 353478"/>
                <a:gd name="connsiteX1" fmla="*/ 347134 w 1172633"/>
                <a:gd name="connsiteY1" fmla="*/ 14812 h 353478"/>
                <a:gd name="connsiteX2" fmla="*/ 939800 w 1172633"/>
                <a:gd name="connsiteY2" fmla="*/ 31745 h 353478"/>
                <a:gd name="connsiteX3" fmla="*/ 1172633 w 1172633"/>
                <a:gd name="connsiteY3" fmla="*/ 340779 h 353478"/>
                <a:gd name="connsiteX0" fmla="*/ 0 w 1172633"/>
                <a:gd name="connsiteY0" fmla="*/ 372562 h 372562"/>
                <a:gd name="connsiteX1" fmla="*/ 347134 w 1172633"/>
                <a:gd name="connsiteY1" fmla="*/ 4263 h 372562"/>
                <a:gd name="connsiteX2" fmla="*/ 939800 w 1172633"/>
                <a:gd name="connsiteY2" fmla="*/ 50829 h 372562"/>
                <a:gd name="connsiteX3" fmla="*/ 1172633 w 1172633"/>
                <a:gd name="connsiteY3" fmla="*/ 359863 h 372562"/>
                <a:gd name="connsiteX0" fmla="*/ 0 w 1172633"/>
                <a:gd name="connsiteY0" fmla="*/ 389477 h 389477"/>
                <a:gd name="connsiteX1" fmla="*/ 347134 w 1172633"/>
                <a:gd name="connsiteY1" fmla="*/ 21178 h 389477"/>
                <a:gd name="connsiteX2" fmla="*/ 939800 w 1172633"/>
                <a:gd name="connsiteY2" fmla="*/ 67744 h 389477"/>
                <a:gd name="connsiteX3" fmla="*/ 1172633 w 1172633"/>
                <a:gd name="connsiteY3" fmla="*/ 376778 h 389477"/>
                <a:gd name="connsiteX0" fmla="*/ 0 w 1172633"/>
                <a:gd name="connsiteY0" fmla="*/ 381956 h 381956"/>
                <a:gd name="connsiteX1" fmla="*/ 347134 w 1172633"/>
                <a:gd name="connsiteY1" fmla="*/ 13657 h 381956"/>
                <a:gd name="connsiteX2" fmla="*/ 939800 w 1172633"/>
                <a:gd name="connsiteY2" fmla="*/ 60223 h 381956"/>
                <a:gd name="connsiteX3" fmla="*/ 1172633 w 1172633"/>
                <a:gd name="connsiteY3" fmla="*/ 369257 h 381956"/>
                <a:gd name="connsiteX0" fmla="*/ 0 w 1172633"/>
                <a:gd name="connsiteY0" fmla="*/ 391902 h 391902"/>
                <a:gd name="connsiteX1" fmla="*/ 347134 w 1172633"/>
                <a:gd name="connsiteY1" fmla="*/ 23603 h 391902"/>
                <a:gd name="connsiteX2" fmla="*/ 922867 w 1172633"/>
                <a:gd name="connsiteY2" fmla="*/ 74402 h 391902"/>
                <a:gd name="connsiteX3" fmla="*/ 1172633 w 1172633"/>
                <a:gd name="connsiteY3" fmla="*/ 379203 h 391902"/>
                <a:gd name="connsiteX0" fmla="*/ 0 w 1172633"/>
                <a:gd name="connsiteY0" fmla="*/ 397712 h 397712"/>
                <a:gd name="connsiteX1" fmla="*/ 347134 w 1172633"/>
                <a:gd name="connsiteY1" fmla="*/ 29413 h 397712"/>
                <a:gd name="connsiteX2" fmla="*/ 952500 w 1172633"/>
                <a:gd name="connsiteY2" fmla="*/ 63279 h 397712"/>
                <a:gd name="connsiteX3" fmla="*/ 1172633 w 1172633"/>
                <a:gd name="connsiteY3" fmla="*/ 385013 h 397712"/>
                <a:gd name="connsiteX0" fmla="*/ 0 w 1195964"/>
                <a:gd name="connsiteY0" fmla="*/ 433179 h 433179"/>
                <a:gd name="connsiteX1" fmla="*/ 347134 w 1195964"/>
                <a:gd name="connsiteY1" fmla="*/ 64880 h 433179"/>
                <a:gd name="connsiteX2" fmla="*/ 952500 w 1195964"/>
                <a:gd name="connsiteY2" fmla="*/ 98746 h 433179"/>
                <a:gd name="connsiteX3" fmla="*/ 1172633 w 1195964"/>
                <a:gd name="connsiteY3" fmla="*/ 420480 h 433179"/>
                <a:gd name="connsiteX0" fmla="*/ 0 w 1172633"/>
                <a:gd name="connsiteY0" fmla="*/ 393710 h 393710"/>
                <a:gd name="connsiteX1" fmla="*/ 347134 w 1172633"/>
                <a:gd name="connsiteY1" fmla="*/ 25411 h 393710"/>
                <a:gd name="connsiteX2" fmla="*/ 952500 w 1172633"/>
                <a:gd name="connsiteY2" fmla="*/ 59277 h 393710"/>
                <a:gd name="connsiteX3" fmla="*/ 1172633 w 1172633"/>
                <a:gd name="connsiteY3" fmla="*/ 381011 h 393710"/>
                <a:gd name="connsiteX0" fmla="*/ 0 w 1172633"/>
                <a:gd name="connsiteY0" fmla="*/ 386187 h 386187"/>
                <a:gd name="connsiteX1" fmla="*/ 347134 w 1172633"/>
                <a:gd name="connsiteY1" fmla="*/ 17888 h 386187"/>
                <a:gd name="connsiteX2" fmla="*/ 952500 w 1172633"/>
                <a:gd name="connsiteY2" fmla="*/ 51754 h 386187"/>
                <a:gd name="connsiteX3" fmla="*/ 1172633 w 1172633"/>
                <a:gd name="connsiteY3" fmla="*/ 373488 h 386187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79274 h 379274"/>
                <a:gd name="connsiteX1" fmla="*/ 347134 w 1172633"/>
                <a:gd name="connsiteY1" fmla="*/ 10975 h 379274"/>
                <a:gd name="connsiteX2" fmla="*/ 872067 w 1172633"/>
                <a:gd name="connsiteY2" fmla="*/ 49074 h 379274"/>
                <a:gd name="connsiteX3" fmla="*/ 1172633 w 1172633"/>
                <a:gd name="connsiteY3" fmla="*/ 366575 h 379274"/>
                <a:gd name="connsiteX0" fmla="*/ 0 w 1172633"/>
                <a:gd name="connsiteY0" fmla="*/ 386199 h 386199"/>
                <a:gd name="connsiteX1" fmla="*/ 452967 w 1172633"/>
                <a:gd name="connsiteY1" fmla="*/ 13666 h 386199"/>
                <a:gd name="connsiteX2" fmla="*/ 872067 w 1172633"/>
                <a:gd name="connsiteY2" fmla="*/ 55999 h 386199"/>
                <a:gd name="connsiteX3" fmla="*/ 1172633 w 1172633"/>
                <a:gd name="connsiteY3" fmla="*/ 373500 h 386199"/>
                <a:gd name="connsiteX0" fmla="*/ 0 w 1172633"/>
                <a:gd name="connsiteY0" fmla="*/ 391838 h 391838"/>
                <a:gd name="connsiteX1" fmla="*/ 452967 w 1172633"/>
                <a:gd name="connsiteY1" fmla="*/ 19305 h 391838"/>
                <a:gd name="connsiteX2" fmla="*/ 872067 w 1172633"/>
                <a:gd name="connsiteY2" fmla="*/ 61638 h 391838"/>
                <a:gd name="connsiteX3" fmla="*/ 1172633 w 1172633"/>
                <a:gd name="connsiteY3" fmla="*/ 379139 h 391838"/>
                <a:gd name="connsiteX0" fmla="*/ 0 w 1172633"/>
                <a:gd name="connsiteY0" fmla="*/ 373154 h 373154"/>
                <a:gd name="connsiteX1" fmla="*/ 452967 w 1172633"/>
                <a:gd name="connsiteY1" fmla="*/ 621 h 373154"/>
                <a:gd name="connsiteX2" fmla="*/ 872067 w 1172633"/>
                <a:gd name="connsiteY2" fmla="*/ 42954 h 373154"/>
                <a:gd name="connsiteX3" fmla="*/ 1172633 w 1172633"/>
                <a:gd name="connsiteY3" fmla="*/ 360455 h 373154"/>
                <a:gd name="connsiteX0" fmla="*/ 0 w 1172633"/>
                <a:gd name="connsiteY0" fmla="*/ 374315 h 374315"/>
                <a:gd name="connsiteX1" fmla="*/ 452967 w 1172633"/>
                <a:gd name="connsiteY1" fmla="*/ 1782 h 374315"/>
                <a:gd name="connsiteX2" fmla="*/ 872067 w 1172633"/>
                <a:gd name="connsiteY2" fmla="*/ 44115 h 374315"/>
                <a:gd name="connsiteX3" fmla="*/ 1172633 w 1172633"/>
                <a:gd name="connsiteY3" fmla="*/ 361616 h 374315"/>
                <a:gd name="connsiteX0" fmla="*/ 0 w 1172633"/>
                <a:gd name="connsiteY0" fmla="*/ 348339 h 348339"/>
                <a:gd name="connsiteX1" fmla="*/ 372242 w 1172633"/>
                <a:gd name="connsiteY1" fmla="*/ 34185 h 348339"/>
                <a:gd name="connsiteX2" fmla="*/ 872067 w 1172633"/>
                <a:gd name="connsiteY2" fmla="*/ 18139 h 348339"/>
                <a:gd name="connsiteX3" fmla="*/ 1172633 w 1172633"/>
                <a:gd name="connsiteY3" fmla="*/ 335640 h 348339"/>
                <a:gd name="connsiteX0" fmla="*/ 0 w 1172633"/>
                <a:gd name="connsiteY0" fmla="*/ 348392 h 348392"/>
                <a:gd name="connsiteX1" fmla="*/ 372242 w 1172633"/>
                <a:gd name="connsiteY1" fmla="*/ 34238 h 348392"/>
                <a:gd name="connsiteX2" fmla="*/ 850823 w 1172633"/>
                <a:gd name="connsiteY2" fmla="*/ 42231 h 348392"/>
                <a:gd name="connsiteX3" fmla="*/ 1172633 w 1172633"/>
                <a:gd name="connsiteY3" fmla="*/ 335693 h 348392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54026 h 354026"/>
                <a:gd name="connsiteX1" fmla="*/ 372242 w 1172633"/>
                <a:gd name="connsiteY1" fmla="*/ 39872 h 354026"/>
                <a:gd name="connsiteX2" fmla="*/ 850823 w 1172633"/>
                <a:gd name="connsiteY2" fmla="*/ 47865 h 354026"/>
                <a:gd name="connsiteX3" fmla="*/ 1172633 w 1172633"/>
                <a:gd name="connsiteY3" fmla="*/ 341327 h 354026"/>
                <a:gd name="connsiteX0" fmla="*/ 0 w 1172633"/>
                <a:gd name="connsiteY0" fmla="*/ 364874 h 364874"/>
                <a:gd name="connsiteX1" fmla="*/ 372242 w 1172633"/>
                <a:gd name="connsiteY1" fmla="*/ 50720 h 364874"/>
                <a:gd name="connsiteX2" fmla="*/ 850823 w 1172633"/>
                <a:gd name="connsiteY2" fmla="*/ 58713 h 364874"/>
                <a:gd name="connsiteX3" fmla="*/ 1172633 w 1172633"/>
                <a:gd name="connsiteY3" fmla="*/ 352175 h 364874"/>
                <a:gd name="connsiteX0" fmla="*/ 0 w 1172633"/>
                <a:gd name="connsiteY0" fmla="*/ 334875 h 334875"/>
                <a:gd name="connsiteX1" fmla="*/ 278771 w 1172633"/>
                <a:gd name="connsiteY1" fmla="*/ 55061 h 334875"/>
                <a:gd name="connsiteX2" fmla="*/ 850823 w 1172633"/>
                <a:gd name="connsiteY2" fmla="*/ 28714 h 334875"/>
                <a:gd name="connsiteX3" fmla="*/ 1172633 w 1172633"/>
                <a:gd name="connsiteY3" fmla="*/ 322176 h 334875"/>
                <a:gd name="connsiteX0" fmla="*/ 0 w 1172633"/>
                <a:gd name="connsiteY0" fmla="*/ 311546 h 311546"/>
                <a:gd name="connsiteX1" fmla="*/ 278771 w 1172633"/>
                <a:gd name="connsiteY1" fmla="*/ 31732 h 311546"/>
                <a:gd name="connsiteX2" fmla="*/ 850823 w 1172633"/>
                <a:gd name="connsiteY2" fmla="*/ 36292 h 311546"/>
                <a:gd name="connsiteX3" fmla="*/ 1172633 w 1172633"/>
                <a:gd name="connsiteY3" fmla="*/ 298847 h 311546"/>
                <a:gd name="connsiteX0" fmla="*/ 0 w 1172633"/>
                <a:gd name="connsiteY0" fmla="*/ 303132 h 303132"/>
                <a:gd name="connsiteX1" fmla="*/ 278771 w 1172633"/>
                <a:gd name="connsiteY1" fmla="*/ 23318 h 303132"/>
                <a:gd name="connsiteX2" fmla="*/ 850823 w 1172633"/>
                <a:gd name="connsiteY2" fmla="*/ 27878 h 303132"/>
                <a:gd name="connsiteX3" fmla="*/ 1096156 w 1172633"/>
                <a:gd name="connsiteY3" fmla="*/ 127992 h 303132"/>
                <a:gd name="connsiteX4" fmla="*/ 1172633 w 1172633"/>
                <a:gd name="connsiteY4" fmla="*/ 290433 h 303132"/>
                <a:gd name="connsiteX0" fmla="*/ 0 w 1172633"/>
                <a:gd name="connsiteY0" fmla="*/ 319182 h 319182"/>
                <a:gd name="connsiteX1" fmla="*/ 278771 w 1172633"/>
                <a:gd name="connsiteY1" fmla="*/ 39368 h 319182"/>
                <a:gd name="connsiteX2" fmla="*/ 663882 w 1172633"/>
                <a:gd name="connsiteY2" fmla="*/ 13021 h 319182"/>
                <a:gd name="connsiteX3" fmla="*/ 1096156 w 1172633"/>
                <a:gd name="connsiteY3" fmla="*/ 144042 h 319182"/>
                <a:gd name="connsiteX4" fmla="*/ 1172633 w 1172633"/>
                <a:gd name="connsiteY4" fmla="*/ 306483 h 319182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82616"/>
                <a:gd name="connsiteY0" fmla="*/ 320149 h 320149"/>
                <a:gd name="connsiteX1" fmla="*/ 278771 w 1182616"/>
                <a:gd name="connsiteY1" fmla="*/ 40335 h 320149"/>
                <a:gd name="connsiteX2" fmla="*/ 663882 w 1182616"/>
                <a:gd name="connsiteY2" fmla="*/ 13988 h 320149"/>
                <a:gd name="connsiteX3" fmla="*/ 1108901 w 1182616"/>
                <a:gd name="connsiteY3" fmla="*/ 158746 h 320149"/>
                <a:gd name="connsiteX4" fmla="*/ 1172633 w 1182616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13117 h 313117"/>
                <a:gd name="connsiteX1" fmla="*/ 278771 w 1172633"/>
                <a:gd name="connsiteY1" fmla="*/ 33303 h 313117"/>
                <a:gd name="connsiteX2" fmla="*/ 663882 w 1172633"/>
                <a:gd name="connsiteY2" fmla="*/ 6956 h 313117"/>
                <a:gd name="connsiteX3" fmla="*/ 1108901 w 1172633"/>
                <a:gd name="connsiteY3" fmla="*/ 151714 h 313117"/>
                <a:gd name="connsiteX4" fmla="*/ 1172633 w 1172633"/>
                <a:gd name="connsiteY4" fmla="*/ 300418 h 313117"/>
                <a:gd name="connsiteX0" fmla="*/ 0 w 1172633"/>
                <a:gd name="connsiteY0" fmla="*/ 306596 h 306596"/>
                <a:gd name="connsiteX1" fmla="*/ 278771 w 1172633"/>
                <a:gd name="connsiteY1" fmla="*/ 26782 h 306596"/>
                <a:gd name="connsiteX2" fmla="*/ 663882 w 1172633"/>
                <a:gd name="connsiteY2" fmla="*/ 435 h 306596"/>
                <a:gd name="connsiteX3" fmla="*/ 1108901 w 1172633"/>
                <a:gd name="connsiteY3" fmla="*/ 145193 h 306596"/>
                <a:gd name="connsiteX4" fmla="*/ 1172633 w 1172633"/>
                <a:gd name="connsiteY4" fmla="*/ 293897 h 306596"/>
                <a:gd name="connsiteX0" fmla="*/ 0 w 1172633"/>
                <a:gd name="connsiteY0" fmla="*/ 319902 h 319902"/>
                <a:gd name="connsiteX1" fmla="*/ 278771 w 1172633"/>
                <a:gd name="connsiteY1" fmla="*/ 40088 h 319902"/>
                <a:gd name="connsiteX2" fmla="*/ 591655 w 1172633"/>
                <a:gd name="connsiteY2" fmla="*/ 3438 h 319902"/>
                <a:gd name="connsiteX3" fmla="*/ 1108901 w 1172633"/>
                <a:gd name="connsiteY3" fmla="*/ 158499 h 319902"/>
                <a:gd name="connsiteX4" fmla="*/ 1172633 w 1172633"/>
                <a:gd name="connsiteY4" fmla="*/ 307203 h 319902"/>
                <a:gd name="connsiteX0" fmla="*/ 0 w 1172633"/>
                <a:gd name="connsiteY0" fmla="*/ 316716 h 316716"/>
                <a:gd name="connsiteX1" fmla="*/ 278771 w 1172633"/>
                <a:gd name="connsiteY1" fmla="*/ 36902 h 316716"/>
                <a:gd name="connsiteX2" fmla="*/ 591655 w 1172633"/>
                <a:gd name="connsiteY2" fmla="*/ 252 h 316716"/>
                <a:gd name="connsiteX3" fmla="*/ 1108901 w 1172633"/>
                <a:gd name="connsiteY3" fmla="*/ 155313 h 316716"/>
                <a:gd name="connsiteX4" fmla="*/ 1172633 w 1172633"/>
                <a:gd name="connsiteY4" fmla="*/ 304017 h 316716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3276 h 313276"/>
                <a:gd name="connsiteX1" fmla="*/ 278771 w 1172633"/>
                <a:gd name="connsiteY1" fmla="*/ 33462 h 313276"/>
                <a:gd name="connsiteX2" fmla="*/ 719114 w 1172633"/>
                <a:gd name="connsiteY2" fmla="*/ 246 h 313276"/>
                <a:gd name="connsiteX3" fmla="*/ 1108901 w 1172633"/>
                <a:gd name="connsiteY3" fmla="*/ 151873 h 313276"/>
                <a:gd name="connsiteX4" fmla="*/ 1172633 w 1172633"/>
                <a:gd name="connsiteY4" fmla="*/ 300577 h 313276"/>
                <a:gd name="connsiteX0" fmla="*/ 0 w 1172633"/>
                <a:gd name="connsiteY0" fmla="*/ 319211 h 319211"/>
                <a:gd name="connsiteX1" fmla="*/ 278771 w 1172633"/>
                <a:gd name="connsiteY1" fmla="*/ 39397 h 319211"/>
                <a:gd name="connsiteX2" fmla="*/ 719114 w 1172633"/>
                <a:gd name="connsiteY2" fmla="*/ 6181 h 319211"/>
                <a:gd name="connsiteX3" fmla="*/ 1080223 w 1172633"/>
                <a:gd name="connsiteY3" fmla="*/ 162960 h 319211"/>
                <a:gd name="connsiteX4" fmla="*/ 1172633 w 1172633"/>
                <a:gd name="connsiteY4" fmla="*/ 306512 h 319211"/>
                <a:gd name="connsiteX0" fmla="*/ 0 w 1172633"/>
                <a:gd name="connsiteY0" fmla="*/ 319782 h 319782"/>
                <a:gd name="connsiteX1" fmla="*/ 93473 w 1172633"/>
                <a:gd name="connsiteY1" fmla="*/ 143784 h 319782"/>
                <a:gd name="connsiteX2" fmla="*/ 278771 w 1172633"/>
                <a:gd name="connsiteY2" fmla="*/ 39968 h 319782"/>
                <a:gd name="connsiteX3" fmla="*/ 719114 w 1172633"/>
                <a:gd name="connsiteY3" fmla="*/ 6752 h 319782"/>
                <a:gd name="connsiteX4" fmla="*/ 1080223 w 1172633"/>
                <a:gd name="connsiteY4" fmla="*/ 163531 h 319782"/>
                <a:gd name="connsiteX5" fmla="*/ 1172633 w 1172633"/>
                <a:gd name="connsiteY5" fmla="*/ 307083 h 319782"/>
                <a:gd name="connsiteX0" fmla="*/ 0 w 1172633"/>
                <a:gd name="connsiteY0" fmla="*/ 329102 h 329102"/>
                <a:gd name="connsiteX1" fmla="*/ 93473 w 1172633"/>
                <a:gd name="connsiteY1" fmla="*/ 153104 h 329102"/>
                <a:gd name="connsiteX2" fmla="*/ 278771 w 1172633"/>
                <a:gd name="connsiteY2" fmla="*/ 49288 h 329102"/>
                <a:gd name="connsiteX3" fmla="*/ 498158 w 1172633"/>
                <a:gd name="connsiteY3" fmla="*/ 8872 h 329102"/>
                <a:gd name="connsiteX4" fmla="*/ 719114 w 1172633"/>
                <a:gd name="connsiteY4" fmla="*/ 16072 h 329102"/>
                <a:gd name="connsiteX5" fmla="*/ 1080223 w 1172633"/>
                <a:gd name="connsiteY5" fmla="*/ 172851 h 329102"/>
                <a:gd name="connsiteX6" fmla="*/ 1172633 w 1172633"/>
                <a:gd name="connsiteY6" fmla="*/ 316403 h 329102"/>
                <a:gd name="connsiteX0" fmla="*/ 0 w 1172633"/>
                <a:gd name="connsiteY0" fmla="*/ 327027 h 327027"/>
                <a:gd name="connsiteX1" fmla="*/ 93473 w 1172633"/>
                <a:gd name="connsiteY1" fmla="*/ 151029 h 327027"/>
                <a:gd name="connsiteX2" fmla="*/ 278771 w 1172633"/>
                <a:gd name="connsiteY2" fmla="*/ 47213 h 327027"/>
                <a:gd name="connsiteX3" fmla="*/ 498158 w 1172633"/>
                <a:gd name="connsiteY3" fmla="*/ 6797 h 327027"/>
                <a:gd name="connsiteX4" fmla="*/ 654296 w 1172633"/>
                <a:gd name="connsiteY4" fmla="*/ 6797 h 327027"/>
                <a:gd name="connsiteX5" fmla="*/ 719114 w 1172633"/>
                <a:gd name="connsiteY5" fmla="*/ 13997 h 327027"/>
                <a:gd name="connsiteX6" fmla="*/ 1080223 w 1172633"/>
                <a:gd name="connsiteY6" fmla="*/ 170776 h 327027"/>
                <a:gd name="connsiteX7" fmla="*/ 1172633 w 1172633"/>
                <a:gd name="connsiteY7" fmla="*/ 314328 h 327027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19114 w 1172633"/>
                <a:gd name="connsiteY5" fmla="*/ 11049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44606 w 1172633"/>
                <a:gd name="connsiteY5" fmla="*/ 5898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98158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56701"/>
                <a:gd name="connsiteY0" fmla="*/ 334124 h 334124"/>
                <a:gd name="connsiteX1" fmla="*/ 20184 w 1156701"/>
                <a:gd name="connsiteY1" fmla="*/ 232818 h 334124"/>
                <a:gd name="connsiteX2" fmla="*/ 77541 w 1156701"/>
                <a:gd name="connsiteY2" fmla="*/ 150399 h 334124"/>
                <a:gd name="connsiteX3" fmla="*/ 215042 w 1156701"/>
                <a:gd name="connsiteY3" fmla="*/ 49158 h 334124"/>
                <a:gd name="connsiteX4" fmla="*/ 437615 w 1156701"/>
                <a:gd name="connsiteY4" fmla="*/ 6167 h 334124"/>
                <a:gd name="connsiteX5" fmla="*/ 609685 w 1156701"/>
                <a:gd name="connsiteY5" fmla="*/ 1016 h 334124"/>
                <a:gd name="connsiteX6" fmla="*/ 728674 w 1156701"/>
                <a:gd name="connsiteY6" fmla="*/ 8216 h 334124"/>
                <a:gd name="connsiteX7" fmla="*/ 928334 w 1156701"/>
                <a:gd name="connsiteY7" fmla="*/ 60254 h 334124"/>
                <a:gd name="connsiteX8" fmla="*/ 1064291 w 1156701"/>
                <a:gd name="connsiteY8" fmla="*/ 170146 h 334124"/>
                <a:gd name="connsiteX9" fmla="*/ 1156701 w 1156701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6468 h 336468"/>
                <a:gd name="connsiteX1" fmla="*/ 20831 w 1157348"/>
                <a:gd name="connsiteY1" fmla="*/ 235162 h 336468"/>
                <a:gd name="connsiteX2" fmla="*/ 78188 w 1157348"/>
                <a:gd name="connsiteY2" fmla="*/ 152743 h 336468"/>
                <a:gd name="connsiteX3" fmla="*/ 215689 w 1157348"/>
                <a:gd name="connsiteY3" fmla="*/ 51502 h 336468"/>
                <a:gd name="connsiteX4" fmla="*/ 610332 w 1157348"/>
                <a:gd name="connsiteY4" fmla="*/ 3360 h 336468"/>
                <a:gd name="connsiteX5" fmla="*/ 729321 w 1157348"/>
                <a:gd name="connsiteY5" fmla="*/ 10560 h 336468"/>
                <a:gd name="connsiteX6" fmla="*/ 928981 w 1157348"/>
                <a:gd name="connsiteY6" fmla="*/ 62598 h 336468"/>
                <a:gd name="connsiteX7" fmla="*/ 1064938 w 1157348"/>
                <a:gd name="connsiteY7" fmla="*/ 172490 h 336468"/>
                <a:gd name="connsiteX8" fmla="*/ 1157348 w 1157348"/>
                <a:gd name="connsiteY8" fmla="*/ 316042 h 336468"/>
                <a:gd name="connsiteX0" fmla="*/ 647 w 1157348"/>
                <a:gd name="connsiteY0" fmla="*/ 333205 h 333205"/>
                <a:gd name="connsiteX1" fmla="*/ 20831 w 1157348"/>
                <a:gd name="connsiteY1" fmla="*/ 231899 h 333205"/>
                <a:gd name="connsiteX2" fmla="*/ 78188 w 1157348"/>
                <a:gd name="connsiteY2" fmla="*/ 149480 h 333205"/>
                <a:gd name="connsiteX3" fmla="*/ 215689 w 1157348"/>
                <a:gd name="connsiteY3" fmla="*/ 48239 h 333205"/>
                <a:gd name="connsiteX4" fmla="*/ 610332 w 1157348"/>
                <a:gd name="connsiteY4" fmla="*/ 97 h 333205"/>
                <a:gd name="connsiteX5" fmla="*/ 928981 w 1157348"/>
                <a:gd name="connsiteY5" fmla="*/ 59335 h 333205"/>
                <a:gd name="connsiteX6" fmla="*/ 1064938 w 1157348"/>
                <a:gd name="connsiteY6" fmla="*/ 169227 h 333205"/>
                <a:gd name="connsiteX7" fmla="*/ 1157348 w 1157348"/>
                <a:gd name="connsiteY7" fmla="*/ 312779 h 333205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8947 h 338947"/>
                <a:gd name="connsiteX1" fmla="*/ 20898 w 1157415"/>
                <a:gd name="connsiteY1" fmla="*/ 206735 h 338947"/>
                <a:gd name="connsiteX2" fmla="*/ 206737 w 1157415"/>
                <a:gd name="connsiteY2" fmla="*/ 24074 h 338947"/>
                <a:gd name="connsiteX3" fmla="*/ 578534 w 1157415"/>
                <a:gd name="connsiteY3" fmla="*/ 3264 h 338947"/>
                <a:gd name="connsiteX4" fmla="*/ 957727 w 1157415"/>
                <a:gd name="connsiteY4" fmla="*/ 44472 h 338947"/>
                <a:gd name="connsiteX5" fmla="*/ 1100056 w 1157415"/>
                <a:gd name="connsiteY5" fmla="*/ 154364 h 338947"/>
                <a:gd name="connsiteX6" fmla="*/ 1157415 w 1157415"/>
                <a:gd name="connsiteY6" fmla="*/ 318521 h 338947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957727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2428 h 322428"/>
                <a:gd name="connsiteX1" fmla="*/ 20898 w 1157415"/>
                <a:gd name="connsiteY1" fmla="*/ 190216 h 322428"/>
                <a:gd name="connsiteX2" fmla="*/ 206737 w 1157415"/>
                <a:gd name="connsiteY2" fmla="*/ 7555 h 322428"/>
                <a:gd name="connsiteX3" fmla="*/ 578534 w 1157415"/>
                <a:gd name="connsiteY3" fmla="*/ 33267 h 322428"/>
                <a:gd name="connsiteX4" fmla="*/ 882570 w 1157415"/>
                <a:gd name="connsiteY4" fmla="*/ 27953 h 322428"/>
                <a:gd name="connsiteX5" fmla="*/ 1100056 w 1157415"/>
                <a:gd name="connsiteY5" fmla="*/ 137845 h 322428"/>
                <a:gd name="connsiteX6" fmla="*/ 1157415 w 1157415"/>
                <a:gd name="connsiteY6" fmla="*/ 302002 h 322428"/>
                <a:gd name="connsiteX0" fmla="*/ 714 w 1157415"/>
                <a:gd name="connsiteY0" fmla="*/ 324409 h 324409"/>
                <a:gd name="connsiteX1" fmla="*/ 20898 w 1157415"/>
                <a:gd name="connsiteY1" fmla="*/ 192197 h 324409"/>
                <a:gd name="connsiteX2" fmla="*/ 206737 w 1157415"/>
                <a:gd name="connsiteY2" fmla="*/ 9536 h 324409"/>
                <a:gd name="connsiteX3" fmla="*/ 578534 w 1157415"/>
                <a:gd name="connsiteY3" fmla="*/ 25279 h 324409"/>
                <a:gd name="connsiteX4" fmla="*/ 882570 w 1157415"/>
                <a:gd name="connsiteY4" fmla="*/ 29934 h 324409"/>
                <a:gd name="connsiteX5" fmla="*/ 1100056 w 1157415"/>
                <a:gd name="connsiteY5" fmla="*/ 139826 h 324409"/>
                <a:gd name="connsiteX6" fmla="*/ 1157415 w 1157415"/>
                <a:gd name="connsiteY6" fmla="*/ 303983 h 324409"/>
                <a:gd name="connsiteX0" fmla="*/ 714 w 1157415"/>
                <a:gd name="connsiteY0" fmla="*/ 314945 h 314945"/>
                <a:gd name="connsiteX1" fmla="*/ 20898 w 1157415"/>
                <a:gd name="connsiteY1" fmla="*/ 182733 h 314945"/>
                <a:gd name="connsiteX2" fmla="*/ 206737 w 1157415"/>
                <a:gd name="connsiteY2" fmla="*/ 72 h 314945"/>
                <a:gd name="connsiteX3" fmla="*/ 578534 w 1157415"/>
                <a:gd name="connsiteY3" fmla="*/ 15815 h 314945"/>
                <a:gd name="connsiteX4" fmla="*/ 882570 w 1157415"/>
                <a:gd name="connsiteY4" fmla="*/ 20470 h 314945"/>
                <a:gd name="connsiteX5" fmla="*/ 1100056 w 1157415"/>
                <a:gd name="connsiteY5" fmla="*/ 130362 h 314945"/>
                <a:gd name="connsiteX6" fmla="*/ 1157415 w 1157415"/>
                <a:gd name="connsiteY6" fmla="*/ 294519 h 314945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066987 w 1157415"/>
                <a:gd name="connsiteY5" fmla="*/ 95398 h 304904"/>
                <a:gd name="connsiteX6" fmla="*/ 1157415 w 1157415"/>
                <a:gd name="connsiteY6" fmla="*/ 284478 h 304904"/>
                <a:gd name="connsiteX0" fmla="*/ 99 w 1156800"/>
                <a:gd name="connsiteY0" fmla="*/ 311296 h 311296"/>
                <a:gd name="connsiteX1" fmla="*/ 80409 w 1156800"/>
                <a:gd name="connsiteY1" fmla="*/ 110963 h 311296"/>
                <a:gd name="connsiteX2" fmla="*/ 273763 w 1156800"/>
                <a:gd name="connsiteY2" fmla="*/ 6392 h 311296"/>
                <a:gd name="connsiteX3" fmla="*/ 577919 w 1156800"/>
                <a:gd name="connsiteY3" fmla="*/ 12166 h 311296"/>
                <a:gd name="connsiteX4" fmla="*/ 881955 w 1156800"/>
                <a:gd name="connsiteY4" fmla="*/ 16821 h 311296"/>
                <a:gd name="connsiteX5" fmla="*/ 1066372 w 1156800"/>
                <a:gd name="connsiteY5" fmla="*/ 101790 h 311296"/>
                <a:gd name="connsiteX6" fmla="*/ 1156800 w 1156800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17 w 1156818"/>
                <a:gd name="connsiteY0" fmla="*/ 311296 h 311296"/>
                <a:gd name="connsiteX1" fmla="*/ 80427 w 1156818"/>
                <a:gd name="connsiteY1" fmla="*/ 110963 h 311296"/>
                <a:gd name="connsiteX2" fmla="*/ 273781 w 1156818"/>
                <a:gd name="connsiteY2" fmla="*/ 6392 h 311296"/>
                <a:gd name="connsiteX3" fmla="*/ 577937 w 1156818"/>
                <a:gd name="connsiteY3" fmla="*/ 12166 h 311296"/>
                <a:gd name="connsiteX4" fmla="*/ 881973 w 1156818"/>
                <a:gd name="connsiteY4" fmla="*/ 16821 h 311296"/>
                <a:gd name="connsiteX5" fmla="*/ 1066390 w 1156818"/>
                <a:gd name="connsiteY5" fmla="*/ 101790 h 311296"/>
                <a:gd name="connsiteX6" fmla="*/ 1156818 w 1156818"/>
                <a:gd name="connsiteY6" fmla="*/ 290870 h 311296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21079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9663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3695"/>
                <a:gd name="connsiteY0" fmla="*/ 290852 h 293687"/>
                <a:gd name="connsiteX1" fmla="*/ 72794 w 1153695"/>
                <a:gd name="connsiteY1" fmla="*/ 92180 h 293687"/>
                <a:gd name="connsiteX2" fmla="*/ 261639 w 1153695"/>
                <a:gd name="connsiteY2" fmla="*/ 9209 h 293687"/>
                <a:gd name="connsiteX3" fmla="*/ 573311 w 1153695"/>
                <a:gd name="connsiteY3" fmla="*/ 3352 h 293687"/>
                <a:gd name="connsiteX4" fmla="*/ 878850 w 1153695"/>
                <a:gd name="connsiteY4" fmla="*/ 3023 h 293687"/>
                <a:gd name="connsiteX5" fmla="*/ 1063267 w 1153695"/>
                <a:gd name="connsiteY5" fmla="*/ 104607 h 293687"/>
                <a:gd name="connsiteX6" fmla="*/ 1153695 w 1153695"/>
                <a:gd name="connsiteY6" fmla="*/ 293687 h 293687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063267 w 1153695"/>
                <a:gd name="connsiteY5" fmla="*/ 104607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5500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34967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4989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303 h 299303"/>
                <a:gd name="connsiteX1" fmla="*/ 91023 w 1174962"/>
                <a:gd name="connsiteY1" fmla="*/ 94523 h 299303"/>
                <a:gd name="connsiteX2" fmla="*/ 261639 w 1174962"/>
                <a:gd name="connsiteY2" fmla="*/ 9352 h 299303"/>
                <a:gd name="connsiteX3" fmla="*/ 573311 w 1174962"/>
                <a:gd name="connsiteY3" fmla="*/ 3495 h 299303"/>
                <a:gd name="connsiteX4" fmla="*/ 849899 w 1174962"/>
                <a:gd name="connsiteY4" fmla="*/ 5381 h 299303"/>
                <a:gd name="connsiteX5" fmla="*/ 1093330 w 1174962"/>
                <a:gd name="connsiteY5" fmla="*/ 87027 h 299303"/>
                <a:gd name="connsiteX6" fmla="*/ 1174962 w 1174962"/>
                <a:gd name="connsiteY6" fmla="*/ 291630 h 299303"/>
                <a:gd name="connsiteX0" fmla="*/ 0 w 1159771"/>
                <a:gd name="connsiteY0" fmla="*/ 301503 h 301503"/>
                <a:gd name="connsiteX1" fmla="*/ 75832 w 1159771"/>
                <a:gd name="connsiteY1" fmla="*/ 94523 h 301503"/>
                <a:gd name="connsiteX2" fmla="*/ 246448 w 1159771"/>
                <a:gd name="connsiteY2" fmla="*/ 9352 h 301503"/>
                <a:gd name="connsiteX3" fmla="*/ 558120 w 1159771"/>
                <a:gd name="connsiteY3" fmla="*/ 3495 h 301503"/>
                <a:gd name="connsiteX4" fmla="*/ 834708 w 1159771"/>
                <a:gd name="connsiteY4" fmla="*/ 5381 h 301503"/>
                <a:gd name="connsiteX5" fmla="*/ 1078139 w 1159771"/>
                <a:gd name="connsiteY5" fmla="*/ 87027 h 301503"/>
                <a:gd name="connsiteX6" fmla="*/ 1159771 w 1159771"/>
                <a:gd name="connsiteY6" fmla="*/ 291630 h 301503"/>
                <a:gd name="connsiteX0" fmla="*/ 0 w 1159771"/>
                <a:gd name="connsiteY0" fmla="*/ 301080 h 301080"/>
                <a:gd name="connsiteX1" fmla="*/ 80389 w 1159771"/>
                <a:gd name="connsiteY1" fmla="*/ 87501 h 301080"/>
                <a:gd name="connsiteX2" fmla="*/ 246448 w 1159771"/>
                <a:gd name="connsiteY2" fmla="*/ 8929 h 301080"/>
                <a:gd name="connsiteX3" fmla="*/ 558120 w 1159771"/>
                <a:gd name="connsiteY3" fmla="*/ 3072 h 301080"/>
                <a:gd name="connsiteX4" fmla="*/ 834708 w 1159771"/>
                <a:gd name="connsiteY4" fmla="*/ 4958 h 301080"/>
                <a:gd name="connsiteX5" fmla="*/ 1078139 w 1159771"/>
                <a:gd name="connsiteY5" fmla="*/ 86604 h 301080"/>
                <a:gd name="connsiteX6" fmla="*/ 1159771 w 1159771"/>
                <a:gd name="connsiteY6" fmla="*/ 291207 h 301080"/>
                <a:gd name="connsiteX0" fmla="*/ 0 w 1159771"/>
                <a:gd name="connsiteY0" fmla="*/ 298465 h 298465"/>
                <a:gd name="connsiteX1" fmla="*/ 80389 w 1159771"/>
                <a:gd name="connsiteY1" fmla="*/ 84886 h 298465"/>
                <a:gd name="connsiteX2" fmla="*/ 246448 w 1159771"/>
                <a:gd name="connsiteY2" fmla="*/ 6314 h 298465"/>
                <a:gd name="connsiteX3" fmla="*/ 558120 w 1159771"/>
                <a:gd name="connsiteY3" fmla="*/ 457 h 298465"/>
                <a:gd name="connsiteX4" fmla="*/ 834708 w 1159771"/>
                <a:gd name="connsiteY4" fmla="*/ 2343 h 298465"/>
                <a:gd name="connsiteX5" fmla="*/ 1078139 w 1159771"/>
                <a:gd name="connsiteY5" fmla="*/ 83989 h 298465"/>
                <a:gd name="connsiteX6" fmla="*/ 1159771 w 1159771"/>
                <a:gd name="connsiteY6" fmla="*/ 288592 h 298465"/>
                <a:gd name="connsiteX0" fmla="*/ 0 w 1159771"/>
                <a:gd name="connsiteY0" fmla="*/ 304327 h 304327"/>
                <a:gd name="connsiteX1" fmla="*/ 80389 w 1159771"/>
                <a:gd name="connsiteY1" fmla="*/ 90748 h 304327"/>
                <a:gd name="connsiteX2" fmla="*/ 246448 w 1159771"/>
                <a:gd name="connsiteY2" fmla="*/ 12176 h 304327"/>
                <a:gd name="connsiteX3" fmla="*/ 834708 w 1159771"/>
                <a:gd name="connsiteY3" fmla="*/ 8205 h 304327"/>
                <a:gd name="connsiteX4" fmla="*/ 1078139 w 1159771"/>
                <a:gd name="connsiteY4" fmla="*/ 89851 h 304327"/>
                <a:gd name="connsiteX5" fmla="*/ 1159771 w 1159771"/>
                <a:gd name="connsiteY5" fmla="*/ 294454 h 304327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4708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7965 h 307965"/>
                <a:gd name="connsiteX1" fmla="*/ 80389 w 1159771"/>
                <a:gd name="connsiteY1" fmla="*/ 94386 h 307965"/>
                <a:gd name="connsiteX2" fmla="*/ 328698 w 1159771"/>
                <a:gd name="connsiteY2" fmla="*/ 8559 h 307965"/>
                <a:gd name="connsiteX3" fmla="*/ 838720 w 1159771"/>
                <a:gd name="connsiteY3" fmla="*/ 11843 h 307965"/>
                <a:gd name="connsiteX4" fmla="*/ 1078139 w 1159771"/>
                <a:gd name="connsiteY4" fmla="*/ 93489 h 307965"/>
                <a:gd name="connsiteX5" fmla="*/ 1159771 w 1159771"/>
                <a:gd name="connsiteY5" fmla="*/ 298092 h 30796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304225 h 304225"/>
                <a:gd name="connsiteX1" fmla="*/ 80389 w 1159771"/>
                <a:gd name="connsiteY1" fmla="*/ 90646 h 304225"/>
                <a:gd name="connsiteX2" fmla="*/ 328698 w 1159771"/>
                <a:gd name="connsiteY2" fmla="*/ 4819 h 304225"/>
                <a:gd name="connsiteX3" fmla="*/ 838720 w 1159771"/>
                <a:gd name="connsiteY3" fmla="*/ 8103 h 304225"/>
                <a:gd name="connsiteX4" fmla="*/ 1078139 w 1159771"/>
                <a:gd name="connsiteY4" fmla="*/ 89749 h 304225"/>
                <a:gd name="connsiteX5" fmla="*/ 1159771 w 1159771"/>
                <a:gd name="connsiteY5" fmla="*/ 294352 h 304225"/>
                <a:gd name="connsiteX0" fmla="*/ 0 w 1159771"/>
                <a:gd name="connsiteY0" fmla="*/ 299508 h 299508"/>
                <a:gd name="connsiteX1" fmla="*/ 80389 w 1159771"/>
                <a:gd name="connsiteY1" fmla="*/ 85929 h 299508"/>
                <a:gd name="connsiteX2" fmla="*/ 328698 w 1159771"/>
                <a:gd name="connsiteY2" fmla="*/ 102 h 299508"/>
                <a:gd name="connsiteX3" fmla="*/ 838720 w 1159771"/>
                <a:gd name="connsiteY3" fmla="*/ 3386 h 299508"/>
                <a:gd name="connsiteX4" fmla="*/ 1078139 w 1159771"/>
                <a:gd name="connsiteY4" fmla="*/ 85032 h 299508"/>
                <a:gd name="connsiteX5" fmla="*/ 1159771 w 1159771"/>
                <a:gd name="connsiteY5" fmla="*/ 289635 h 299508"/>
                <a:gd name="connsiteX0" fmla="*/ 0 w 1159771"/>
                <a:gd name="connsiteY0" fmla="*/ 305175 h 305175"/>
                <a:gd name="connsiteX1" fmla="*/ 80389 w 1159771"/>
                <a:gd name="connsiteY1" fmla="*/ 91596 h 305175"/>
                <a:gd name="connsiteX2" fmla="*/ 328698 w 1159771"/>
                <a:gd name="connsiteY2" fmla="*/ 5769 h 305175"/>
                <a:gd name="connsiteX3" fmla="*/ 838720 w 1159771"/>
                <a:gd name="connsiteY3" fmla="*/ 5425 h 305175"/>
                <a:gd name="connsiteX4" fmla="*/ 1078139 w 1159771"/>
                <a:gd name="connsiteY4" fmla="*/ 90699 h 305175"/>
                <a:gd name="connsiteX5" fmla="*/ 1159771 w 1159771"/>
                <a:gd name="connsiteY5" fmla="*/ 295302 h 305175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838720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78139 w 1159771"/>
                <a:gd name="connsiteY4" fmla="*/ 91460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96901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305936 h 305936"/>
                <a:gd name="connsiteX1" fmla="*/ 80389 w 1159771"/>
                <a:gd name="connsiteY1" fmla="*/ 92357 h 305936"/>
                <a:gd name="connsiteX2" fmla="*/ 328698 w 1159771"/>
                <a:gd name="connsiteY2" fmla="*/ 6530 h 305936"/>
                <a:gd name="connsiteX3" fmla="*/ 760482 w 1159771"/>
                <a:gd name="connsiteY3" fmla="*/ 6186 h 305936"/>
                <a:gd name="connsiteX4" fmla="*/ 1040023 w 1159771"/>
                <a:gd name="connsiteY4" fmla="*/ 86019 h 305936"/>
                <a:gd name="connsiteX5" fmla="*/ 1159771 w 1159771"/>
                <a:gd name="connsiteY5" fmla="*/ 296063 h 305936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299768 h 299768"/>
                <a:gd name="connsiteX1" fmla="*/ 80389 w 1159771"/>
                <a:gd name="connsiteY1" fmla="*/ 86189 h 299768"/>
                <a:gd name="connsiteX2" fmla="*/ 328698 w 1159771"/>
                <a:gd name="connsiteY2" fmla="*/ 362 h 299768"/>
                <a:gd name="connsiteX3" fmla="*/ 760482 w 1159771"/>
                <a:gd name="connsiteY3" fmla="*/ 18 h 299768"/>
                <a:gd name="connsiteX4" fmla="*/ 1040023 w 1159771"/>
                <a:gd name="connsiteY4" fmla="*/ 79851 h 299768"/>
                <a:gd name="connsiteX5" fmla="*/ 1159771 w 1159771"/>
                <a:gd name="connsiteY5" fmla="*/ 289895 h 299768"/>
                <a:gd name="connsiteX0" fmla="*/ 0 w 1159771"/>
                <a:gd name="connsiteY0" fmla="*/ 306070 h 306070"/>
                <a:gd name="connsiteX1" fmla="*/ 112487 w 1159771"/>
                <a:gd name="connsiteY1" fmla="*/ 94304 h 306070"/>
                <a:gd name="connsiteX2" fmla="*/ 328698 w 1159771"/>
                <a:gd name="connsiteY2" fmla="*/ 6664 h 306070"/>
                <a:gd name="connsiteX3" fmla="*/ 760482 w 1159771"/>
                <a:gd name="connsiteY3" fmla="*/ 6320 h 306070"/>
                <a:gd name="connsiteX4" fmla="*/ 1040023 w 1159771"/>
                <a:gd name="connsiteY4" fmla="*/ 86153 h 306070"/>
                <a:gd name="connsiteX5" fmla="*/ 1159771 w 1159771"/>
                <a:gd name="connsiteY5" fmla="*/ 296197 h 306070"/>
                <a:gd name="connsiteX0" fmla="*/ 0 w 1159771"/>
                <a:gd name="connsiteY0" fmla="*/ 302498 h 302498"/>
                <a:gd name="connsiteX1" fmla="*/ 112487 w 1159771"/>
                <a:gd name="connsiteY1" fmla="*/ 90732 h 302498"/>
                <a:gd name="connsiteX2" fmla="*/ 336723 w 1159771"/>
                <a:gd name="connsiteY2" fmla="*/ 8533 h 302498"/>
                <a:gd name="connsiteX3" fmla="*/ 760482 w 1159771"/>
                <a:gd name="connsiteY3" fmla="*/ 2748 h 302498"/>
                <a:gd name="connsiteX4" fmla="*/ 1040023 w 1159771"/>
                <a:gd name="connsiteY4" fmla="*/ 82581 h 302498"/>
                <a:gd name="connsiteX5" fmla="*/ 1159771 w 1159771"/>
                <a:gd name="connsiteY5" fmla="*/ 292625 h 302498"/>
                <a:gd name="connsiteX0" fmla="*/ 0 w 1159771"/>
                <a:gd name="connsiteY0" fmla="*/ 299761 h 299761"/>
                <a:gd name="connsiteX1" fmla="*/ 112487 w 1159771"/>
                <a:gd name="connsiteY1" fmla="*/ 87995 h 299761"/>
                <a:gd name="connsiteX2" fmla="*/ 336723 w 1159771"/>
                <a:gd name="connsiteY2" fmla="*/ 5796 h 299761"/>
                <a:gd name="connsiteX3" fmla="*/ 760482 w 1159771"/>
                <a:gd name="connsiteY3" fmla="*/ 11 h 299761"/>
                <a:gd name="connsiteX4" fmla="*/ 1040023 w 1159771"/>
                <a:gd name="connsiteY4" fmla="*/ 79844 h 299761"/>
                <a:gd name="connsiteX5" fmla="*/ 1159771 w 1159771"/>
                <a:gd name="connsiteY5" fmla="*/ 289888 h 299761"/>
                <a:gd name="connsiteX0" fmla="*/ 0 w 1159771"/>
                <a:gd name="connsiteY0" fmla="*/ 303241 h 303241"/>
                <a:gd name="connsiteX1" fmla="*/ 104463 w 1159771"/>
                <a:gd name="connsiteY1" fmla="*/ 102357 h 303241"/>
                <a:gd name="connsiteX2" fmla="*/ 336723 w 1159771"/>
                <a:gd name="connsiteY2" fmla="*/ 9276 h 303241"/>
                <a:gd name="connsiteX3" fmla="*/ 760482 w 1159771"/>
                <a:gd name="connsiteY3" fmla="*/ 3491 h 303241"/>
                <a:gd name="connsiteX4" fmla="*/ 1040023 w 1159771"/>
                <a:gd name="connsiteY4" fmla="*/ 83324 h 303241"/>
                <a:gd name="connsiteX5" fmla="*/ 1159771 w 1159771"/>
                <a:gd name="connsiteY5" fmla="*/ 293368 h 303241"/>
                <a:gd name="connsiteX0" fmla="*/ 0 w 1159771"/>
                <a:gd name="connsiteY0" fmla="*/ 305192 h 305192"/>
                <a:gd name="connsiteX1" fmla="*/ 104463 w 1159771"/>
                <a:gd name="connsiteY1" fmla="*/ 104308 h 305192"/>
                <a:gd name="connsiteX2" fmla="*/ 336723 w 1159771"/>
                <a:gd name="connsiteY2" fmla="*/ 11227 h 305192"/>
                <a:gd name="connsiteX3" fmla="*/ 768507 w 1159771"/>
                <a:gd name="connsiteY3" fmla="*/ 1814 h 305192"/>
                <a:gd name="connsiteX4" fmla="*/ 1040023 w 1159771"/>
                <a:gd name="connsiteY4" fmla="*/ 85275 h 305192"/>
                <a:gd name="connsiteX5" fmla="*/ 1159771 w 1159771"/>
                <a:gd name="connsiteY5" fmla="*/ 295319 h 305192"/>
                <a:gd name="connsiteX0" fmla="*/ 0 w 1161529"/>
                <a:gd name="connsiteY0" fmla="*/ 305192 h 331734"/>
                <a:gd name="connsiteX1" fmla="*/ 104463 w 1161529"/>
                <a:gd name="connsiteY1" fmla="*/ 104308 h 331734"/>
                <a:gd name="connsiteX2" fmla="*/ 336723 w 1161529"/>
                <a:gd name="connsiteY2" fmla="*/ 11227 h 331734"/>
                <a:gd name="connsiteX3" fmla="*/ 768507 w 1161529"/>
                <a:gd name="connsiteY3" fmla="*/ 1814 h 331734"/>
                <a:gd name="connsiteX4" fmla="*/ 1040023 w 1161529"/>
                <a:gd name="connsiteY4" fmla="*/ 85275 h 331734"/>
                <a:gd name="connsiteX5" fmla="*/ 1161529 w 1161529"/>
                <a:gd name="connsiteY5" fmla="*/ 331734 h 331734"/>
                <a:gd name="connsiteX0" fmla="*/ 0 w 1157914"/>
                <a:gd name="connsiteY0" fmla="*/ 305192 h 305192"/>
                <a:gd name="connsiteX1" fmla="*/ 104463 w 1157914"/>
                <a:gd name="connsiteY1" fmla="*/ 104308 h 305192"/>
                <a:gd name="connsiteX2" fmla="*/ 336723 w 1157914"/>
                <a:gd name="connsiteY2" fmla="*/ 11227 h 305192"/>
                <a:gd name="connsiteX3" fmla="*/ 768507 w 1157914"/>
                <a:gd name="connsiteY3" fmla="*/ 1814 h 305192"/>
                <a:gd name="connsiteX4" fmla="*/ 1040023 w 1157914"/>
                <a:gd name="connsiteY4" fmla="*/ 85275 h 305192"/>
                <a:gd name="connsiteX5" fmla="*/ 1157914 w 1157914"/>
                <a:gd name="connsiteY5" fmla="*/ 301745 h 305192"/>
                <a:gd name="connsiteX0" fmla="*/ 0 w 1170567"/>
                <a:gd name="connsiteY0" fmla="*/ 305192 h 318882"/>
                <a:gd name="connsiteX1" fmla="*/ 104463 w 1170567"/>
                <a:gd name="connsiteY1" fmla="*/ 104308 h 318882"/>
                <a:gd name="connsiteX2" fmla="*/ 336723 w 1170567"/>
                <a:gd name="connsiteY2" fmla="*/ 11227 h 318882"/>
                <a:gd name="connsiteX3" fmla="*/ 768507 w 1170567"/>
                <a:gd name="connsiteY3" fmla="*/ 1814 h 318882"/>
                <a:gd name="connsiteX4" fmla="*/ 1040023 w 1170567"/>
                <a:gd name="connsiteY4" fmla="*/ 85275 h 318882"/>
                <a:gd name="connsiteX5" fmla="*/ 1170567 w 1170567"/>
                <a:gd name="connsiteY5" fmla="*/ 318882 h 318882"/>
                <a:gd name="connsiteX0" fmla="*/ 0 w 1170567"/>
                <a:gd name="connsiteY0" fmla="*/ 290198 h 318882"/>
                <a:gd name="connsiteX1" fmla="*/ 104463 w 1170567"/>
                <a:gd name="connsiteY1" fmla="*/ 104308 h 318882"/>
                <a:gd name="connsiteX2" fmla="*/ 336723 w 1170567"/>
                <a:gd name="connsiteY2" fmla="*/ 11227 h 318882"/>
                <a:gd name="connsiteX3" fmla="*/ 768507 w 1170567"/>
                <a:gd name="connsiteY3" fmla="*/ 1814 h 318882"/>
                <a:gd name="connsiteX4" fmla="*/ 1040023 w 1170567"/>
                <a:gd name="connsiteY4" fmla="*/ 85275 h 318882"/>
                <a:gd name="connsiteX5" fmla="*/ 1170567 w 1170567"/>
                <a:gd name="connsiteY5" fmla="*/ 318882 h 31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0567" h="318882">
                  <a:moveTo>
                    <a:pt x="0" y="290198"/>
                  </a:moveTo>
                  <a:cubicBezTo>
                    <a:pt x="464" y="196076"/>
                    <a:pt x="65195" y="154210"/>
                    <a:pt x="104463" y="104308"/>
                  </a:cubicBezTo>
                  <a:cubicBezTo>
                    <a:pt x="156117" y="60718"/>
                    <a:pt x="226049" y="28309"/>
                    <a:pt x="336723" y="11227"/>
                  </a:cubicBezTo>
                  <a:cubicBezTo>
                    <a:pt x="447397" y="-5855"/>
                    <a:pt x="443325" y="1565"/>
                    <a:pt x="768507" y="1814"/>
                  </a:cubicBezTo>
                  <a:cubicBezTo>
                    <a:pt x="848797" y="2273"/>
                    <a:pt x="992226" y="28633"/>
                    <a:pt x="1040023" y="85275"/>
                  </a:cubicBezTo>
                  <a:cubicBezTo>
                    <a:pt x="1075842" y="111387"/>
                    <a:pt x="1158025" y="200999"/>
                    <a:pt x="1170567" y="318882"/>
                  </a:cubicBezTo>
                </a:path>
              </a:pathLst>
            </a:custGeom>
            <a:ln w="57150" cmpd="sng">
              <a:solidFill>
                <a:srgbClr val="000000"/>
              </a:solidFill>
              <a:prstDash val="soli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          </a:t>
              </a:r>
            </a:p>
          </p:txBody>
        </p:sp>
      </p:grpSp>
      <p:sp>
        <p:nvSpPr>
          <p:cNvPr id="45" name="Ellipse 44"/>
          <p:cNvSpPr/>
          <p:nvPr/>
        </p:nvSpPr>
        <p:spPr bwMode="auto">
          <a:xfrm>
            <a:off x="8126413" y="3138488"/>
            <a:ext cx="647700" cy="576262"/>
          </a:xfrm>
          <a:prstGeom prst="ellipse">
            <a:avLst/>
          </a:prstGeom>
          <a:solidFill>
            <a:srgbClr val="FFFFFF"/>
          </a:solidFill>
          <a:ln w="34925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k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sp>
        <p:nvSpPr>
          <p:cNvPr id="44040" name="ZoneTexte 13"/>
          <p:cNvSpPr txBox="1">
            <a:spLocks noChangeArrowheads="1"/>
          </p:cNvSpPr>
          <p:nvPr/>
        </p:nvSpPr>
        <p:spPr bwMode="auto">
          <a:xfrm>
            <a:off x="681038" y="1701800"/>
            <a:ext cx="561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j</a:t>
            </a:r>
          </a:p>
        </p:txBody>
      </p:sp>
      <p:sp>
        <p:nvSpPr>
          <p:cNvPr id="44041" name="ZoneTexte 49"/>
          <p:cNvSpPr txBox="1">
            <a:spLocks noChangeArrowheads="1"/>
          </p:cNvSpPr>
          <p:nvPr/>
        </p:nvSpPr>
        <p:spPr bwMode="auto">
          <a:xfrm>
            <a:off x="4337050" y="1722438"/>
            <a:ext cx="55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i</a:t>
            </a:r>
          </a:p>
        </p:txBody>
      </p:sp>
      <p:sp>
        <p:nvSpPr>
          <p:cNvPr id="44042" name="ZoneTexte 50"/>
          <p:cNvSpPr txBox="1">
            <a:spLocks noChangeArrowheads="1"/>
          </p:cNvSpPr>
          <p:nvPr/>
        </p:nvSpPr>
        <p:spPr bwMode="auto">
          <a:xfrm>
            <a:off x="8181975" y="1714500"/>
            <a:ext cx="620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k</a:t>
            </a:r>
          </a:p>
        </p:txBody>
      </p:sp>
      <p:grpSp>
        <p:nvGrpSpPr>
          <p:cNvPr id="58" name="Grouper 57"/>
          <p:cNvGrpSpPr/>
          <p:nvPr/>
        </p:nvGrpSpPr>
        <p:grpSpPr>
          <a:xfrm>
            <a:off x="3145456" y="3146945"/>
            <a:ext cx="1096823" cy="576261"/>
            <a:chOff x="3145456" y="3628712"/>
            <a:chExt cx="1096823" cy="576261"/>
          </a:xfrm>
          <a:solidFill>
            <a:schemeClr val="bg1"/>
          </a:solidFill>
        </p:grpSpPr>
        <p:sp>
          <p:nvSpPr>
            <p:cNvPr id="11" name="Ellipse 10"/>
            <p:cNvSpPr/>
            <p:nvPr/>
          </p:nvSpPr>
          <p:spPr bwMode="auto">
            <a:xfrm>
              <a:off x="3145456" y="3628712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Connecteur droit 16"/>
            <p:cNvCxnSpPr>
              <a:stCxn id="11" idx="6"/>
              <a:endCxn id="7" idx="2"/>
            </p:cNvCxnSpPr>
            <p:nvPr/>
          </p:nvCxnSpPr>
          <p:spPr>
            <a:xfrm>
              <a:off x="3793157" y="3916843"/>
              <a:ext cx="449122" cy="307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4" name="Grouper 58"/>
          <p:cNvGrpSpPr>
            <a:grpSpLocks/>
          </p:cNvGrpSpPr>
          <p:nvPr/>
        </p:nvGrpSpPr>
        <p:grpSpPr bwMode="auto">
          <a:xfrm>
            <a:off x="4891088" y="3162300"/>
            <a:ext cx="1133475" cy="576263"/>
            <a:chOff x="4891568" y="3643307"/>
            <a:chExt cx="1132336" cy="576261"/>
          </a:xfrm>
        </p:grpSpPr>
        <p:sp>
          <p:nvSpPr>
            <p:cNvPr id="10" name="Ellipse 9"/>
            <p:cNvSpPr/>
            <p:nvPr/>
          </p:nvSpPr>
          <p:spPr bwMode="auto">
            <a:xfrm>
              <a:off x="5376855" y="3643307"/>
              <a:ext cx="647049" cy="576261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52" name="Connecteur droit 51"/>
            <p:cNvCxnSpPr>
              <a:stCxn id="7" idx="6"/>
              <a:endCxn id="10" idx="2"/>
            </p:cNvCxnSpPr>
            <p:nvPr/>
          </p:nvCxnSpPr>
          <p:spPr>
            <a:xfrm>
              <a:off x="4891568" y="3916356"/>
              <a:ext cx="485287" cy="15875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Forme libre 66"/>
          <p:cNvSpPr/>
          <p:nvPr/>
        </p:nvSpPr>
        <p:spPr bwMode="auto">
          <a:xfrm flipV="1">
            <a:off x="-152400" y="3754438"/>
            <a:ext cx="4732338" cy="1084262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3695"/>
              <a:gd name="connsiteY0" fmla="*/ 290852 h 293687"/>
              <a:gd name="connsiteX1" fmla="*/ 72794 w 1153695"/>
              <a:gd name="connsiteY1" fmla="*/ 92180 h 293687"/>
              <a:gd name="connsiteX2" fmla="*/ 261639 w 1153695"/>
              <a:gd name="connsiteY2" fmla="*/ 9209 h 293687"/>
              <a:gd name="connsiteX3" fmla="*/ 573311 w 1153695"/>
              <a:gd name="connsiteY3" fmla="*/ 3352 h 293687"/>
              <a:gd name="connsiteX4" fmla="*/ 878850 w 1153695"/>
              <a:gd name="connsiteY4" fmla="*/ 3023 h 293687"/>
              <a:gd name="connsiteX5" fmla="*/ 1063267 w 1153695"/>
              <a:gd name="connsiteY5" fmla="*/ 104607 h 293687"/>
              <a:gd name="connsiteX6" fmla="*/ 1153695 w 1153695"/>
              <a:gd name="connsiteY6" fmla="*/ 293687 h 293687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063267 w 1153695"/>
              <a:gd name="connsiteY5" fmla="*/ 104607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5500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34967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4989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303 h 299303"/>
              <a:gd name="connsiteX1" fmla="*/ 91023 w 1174962"/>
              <a:gd name="connsiteY1" fmla="*/ 94523 h 299303"/>
              <a:gd name="connsiteX2" fmla="*/ 261639 w 1174962"/>
              <a:gd name="connsiteY2" fmla="*/ 9352 h 299303"/>
              <a:gd name="connsiteX3" fmla="*/ 573311 w 1174962"/>
              <a:gd name="connsiteY3" fmla="*/ 3495 h 299303"/>
              <a:gd name="connsiteX4" fmla="*/ 849899 w 1174962"/>
              <a:gd name="connsiteY4" fmla="*/ 5381 h 299303"/>
              <a:gd name="connsiteX5" fmla="*/ 1093330 w 1174962"/>
              <a:gd name="connsiteY5" fmla="*/ 87027 h 299303"/>
              <a:gd name="connsiteX6" fmla="*/ 1174962 w 1174962"/>
              <a:gd name="connsiteY6" fmla="*/ 291630 h 299303"/>
              <a:gd name="connsiteX0" fmla="*/ 0 w 1159771"/>
              <a:gd name="connsiteY0" fmla="*/ 301503 h 301503"/>
              <a:gd name="connsiteX1" fmla="*/ 75832 w 1159771"/>
              <a:gd name="connsiteY1" fmla="*/ 94523 h 301503"/>
              <a:gd name="connsiteX2" fmla="*/ 246448 w 1159771"/>
              <a:gd name="connsiteY2" fmla="*/ 9352 h 301503"/>
              <a:gd name="connsiteX3" fmla="*/ 558120 w 1159771"/>
              <a:gd name="connsiteY3" fmla="*/ 3495 h 301503"/>
              <a:gd name="connsiteX4" fmla="*/ 834708 w 1159771"/>
              <a:gd name="connsiteY4" fmla="*/ 5381 h 301503"/>
              <a:gd name="connsiteX5" fmla="*/ 1078139 w 1159771"/>
              <a:gd name="connsiteY5" fmla="*/ 87027 h 301503"/>
              <a:gd name="connsiteX6" fmla="*/ 1159771 w 1159771"/>
              <a:gd name="connsiteY6" fmla="*/ 291630 h 301503"/>
              <a:gd name="connsiteX0" fmla="*/ 0 w 1159771"/>
              <a:gd name="connsiteY0" fmla="*/ 301080 h 301080"/>
              <a:gd name="connsiteX1" fmla="*/ 80389 w 1159771"/>
              <a:gd name="connsiteY1" fmla="*/ 87501 h 301080"/>
              <a:gd name="connsiteX2" fmla="*/ 246448 w 1159771"/>
              <a:gd name="connsiteY2" fmla="*/ 8929 h 301080"/>
              <a:gd name="connsiteX3" fmla="*/ 558120 w 1159771"/>
              <a:gd name="connsiteY3" fmla="*/ 3072 h 301080"/>
              <a:gd name="connsiteX4" fmla="*/ 834708 w 1159771"/>
              <a:gd name="connsiteY4" fmla="*/ 4958 h 301080"/>
              <a:gd name="connsiteX5" fmla="*/ 1078139 w 1159771"/>
              <a:gd name="connsiteY5" fmla="*/ 86604 h 301080"/>
              <a:gd name="connsiteX6" fmla="*/ 1159771 w 1159771"/>
              <a:gd name="connsiteY6" fmla="*/ 291207 h 301080"/>
              <a:gd name="connsiteX0" fmla="*/ 0 w 1159771"/>
              <a:gd name="connsiteY0" fmla="*/ 307300 h 307300"/>
              <a:gd name="connsiteX1" fmla="*/ 80389 w 1159771"/>
              <a:gd name="connsiteY1" fmla="*/ 93721 h 307300"/>
              <a:gd name="connsiteX2" fmla="*/ 246448 w 1159771"/>
              <a:gd name="connsiteY2" fmla="*/ 15149 h 307300"/>
              <a:gd name="connsiteX3" fmla="*/ 558120 w 1159771"/>
              <a:gd name="connsiteY3" fmla="*/ 9292 h 307300"/>
              <a:gd name="connsiteX4" fmla="*/ 841192 w 1159771"/>
              <a:gd name="connsiteY4" fmla="*/ 27 h 307300"/>
              <a:gd name="connsiteX5" fmla="*/ 1078139 w 1159771"/>
              <a:gd name="connsiteY5" fmla="*/ 92824 h 307300"/>
              <a:gd name="connsiteX6" fmla="*/ 1159771 w 1159771"/>
              <a:gd name="connsiteY6" fmla="*/ 297427 h 307300"/>
              <a:gd name="connsiteX0" fmla="*/ 0 w 1159771"/>
              <a:gd name="connsiteY0" fmla="*/ 307966 h 307966"/>
              <a:gd name="connsiteX1" fmla="*/ 80389 w 1159771"/>
              <a:gd name="connsiteY1" fmla="*/ 94387 h 307966"/>
              <a:gd name="connsiteX2" fmla="*/ 246448 w 1159771"/>
              <a:gd name="connsiteY2" fmla="*/ 15815 h 307966"/>
              <a:gd name="connsiteX3" fmla="*/ 556823 w 1159771"/>
              <a:gd name="connsiteY3" fmla="*/ 665 h 307966"/>
              <a:gd name="connsiteX4" fmla="*/ 841192 w 1159771"/>
              <a:gd name="connsiteY4" fmla="*/ 693 h 307966"/>
              <a:gd name="connsiteX5" fmla="*/ 1078139 w 1159771"/>
              <a:gd name="connsiteY5" fmla="*/ 93490 h 307966"/>
              <a:gd name="connsiteX6" fmla="*/ 1159771 w 1159771"/>
              <a:gd name="connsiteY6" fmla="*/ 298093 h 307966"/>
              <a:gd name="connsiteX0" fmla="*/ 0 w 1159771"/>
              <a:gd name="connsiteY0" fmla="*/ 307966 h 307966"/>
              <a:gd name="connsiteX1" fmla="*/ 80389 w 1159771"/>
              <a:gd name="connsiteY1" fmla="*/ 94387 h 307966"/>
              <a:gd name="connsiteX2" fmla="*/ 246448 w 1159771"/>
              <a:gd name="connsiteY2" fmla="*/ 15815 h 307966"/>
              <a:gd name="connsiteX3" fmla="*/ 556823 w 1159771"/>
              <a:gd name="connsiteY3" fmla="*/ 665 h 307966"/>
              <a:gd name="connsiteX4" fmla="*/ 841192 w 1159771"/>
              <a:gd name="connsiteY4" fmla="*/ 693 h 307966"/>
              <a:gd name="connsiteX5" fmla="*/ 1078139 w 1159771"/>
              <a:gd name="connsiteY5" fmla="*/ 93490 h 307966"/>
              <a:gd name="connsiteX6" fmla="*/ 1159771 w 1159771"/>
              <a:gd name="connsiteY6" fmla="*/ 298093 h 307966"/>
              <a:gd name="connsiteX0" fmla="*/ 77604 w 1086203"/>
              <a:gd name="connsiteY0" fmla="*/ 50854 h 381944"/>
              <a:gd name="connsiteX1" fmla="*/ 6821 w 1086203"/>
              <a:gd name="connsiteY1" fmla="*/ 178238 h 381944"/>
              <a:gd name="connsiteX2" fmla="*/ 172880 w 1086203"/>
              <a:gd name="connsiteY2" fmla="*/ 99666 h 381944"/>
              <a:gd name="connsiteX3" fmla="*/ 483255 w 1086203"/>
              <a:gd name="connsiteY3" fmla="*/ 84516 h 381944"/>
              <a:gd name="connsiteX4" fmla="*/ 767624 w 1086203"/>
              <a:gd name="connsiteY4" fmla="*/ 84544 h 381944"/>
              <a:gd name="connsiteX5" fmla="*/ 1004571 w 1086203"/>
              <a:gd name="connsiteY5" fmla="*/ 177341 h 381944"/>
              <a:gd name="connsiteX6" fmla="*/ 1086203 w 1086203"/>
              <a:gd name="connsiteY6" fmla="*/ 381944 h 381944"/>
              <a:gd name="connsiteX0" fmla="*/ 0 w 1079382"/>
              <a:gd name="connsiteY0" fmla="*/ 94388 h 298094"/>
              <a:gd name="connsiteX1" fmla="*/ 166059 w 1079382"/>
              <a:gd name="connsiteY1" fmla="*/ 15816 h 298094"/>
              <a:gd name="connsiteX2" fmla="*/ 476434 w 1079382"/>
              <a:gd name="connsiteY2" fmla="*/ 666 h 298094"/>
              <a:gd name="connsiteX3" fmla="*/ 760803 w 1079382"/>
              <a:gd name="connsiteY3" fmla="*/ 694 h 298094"/>
              <a:gd name="connsiteX4" fmla="*/ 997750 w 1079382"/>
              <a:gd name="connsiteY4" fmla="*/ 93491 h 298094"/>
              <a:gd name="connsiteX5" fmla="*/ 1079382 w 1079382"/>
              <a:gd name="connsiteY5" fmla="*/ 298094 h 298094"/>
              <a:gd name="connsiteX0" fmla="*/ 0 w 913323"/>
              <a:gd name="connsiteY0" fmla="*/ 15816 h 298094"/>
              <a:gd name="connsiteX1" fmla="*/ 310375 w 913323"/>
              <a:gd name="connsiteY1" fmla="*/ 666 h 298094"/>
              <a:gd name="connsiteX2" fmla="*/ 594744 w 913323"/>
              <a:gd name="connsiteY2" fmla="*/ 694 h 298094"/>
              <a:gd name="connsiteX3" fmla="*/ 831691 w 913323"/>
              <a:gd name="connsiteY3" fmla="*/ 93491 h 298094"/>
              <a:gd name="connsiteX4" fmla="*/ 913323 w 913323"/>
              <a:gd name="connsiteY4" fmla="*/ 298094 h 298094"/>
              <a:gd name="connsiteX0" fmla="*/ 0 w 842461"/>
              <a:gd name="connsiteY0" fmla="*/ 7020 h 305796"/>
              <a:gd name="connsiteX1" fmla="*/ 239513 w 842461"/>
              <a:gd name="connsiteY1" fmla="*/ 8368 h 305796"/>
              <a:gd name="connsiteX2" fmla="*/ 523882 w 842461"/>
              <a:gd name="connsiteY2" fmla="*/ 8396 h 305796"/>
              <a:gd name="connsiteX3" fmla="*/ 760829 w 842461"/>
              <a:gd name="connsiteY3" fmla="*/ 101193 h 305796"/>
              <a:gd name="connsiteX4" fmla="*/ 842461 w 842461"/>
              <a:gd name="connsiteY4" fmla="*/ 305796 h 305796"/>
              <a:gd name="connsiteX0" fmla="*/ 0 w 842461"/>
              <a:gd name="connsiteY0" fmla="*/ 0 h 298776"/>
              <a:gd name="connsiteX1" fmla="*/ 239513 w 842461"/>
              <a:gd name="connsiteY1" fmla="*/ 1348 h 298776"/>
              <a:gd name="connsiteX2" fmla="*/ 523882 w 842461"/>
              <a:gd name="connsiteY2" fmla="*/ 1376 h 298776"/>
              <a:gd name="connsiteX3" fmla="*/ 760829 w 842461"/>
              <a:gd name="connsiteY3" fmla="*/ 94173 h 298776"/>
              <a:gd name="connsiteX4" fmla="*/ 842461 w 842461"/>
              <a:gd name="connsiteY4" fmla="*/ 298776 h 2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461" h="298776">
                <a:moveTo>
                  <a:pt x="0" y="0"/>
                </a:moveTo>
                <a:lnTo>
                  <a:pt x="239513" y="1348"/>
                </a:lnTo>
                <a:lnTo>
                  <a:pt x="523882" y="1376"/>
                </a:lnTo>
                <a:cubicBezTo>
                  <a:pt x="655310" y="9269"/>
                  <a:pt x="719050" y="33904"/>
                  <a:pt x="760829" y="94173"/>
                </a:cubicBezTo>
                <a:cubicBezTo>
                  <a:pt x="794642" y="147491"/>
                  <a:pt x="809858" y="188148"/>
                  <a:pt x="842461" y="298776"/>
                </a:cubicBezTo>
              </a:path>
            </a:pathLst>
          </a:custGeom>
          <a:ln w="101600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          </a:t>
            </a:r>
          </a:p>
        </p:txBody>
      </p:sp>
      <p:sp>
        <p:nvSpPr>
          <p:cNvPr id="69" name="ZoneTexte 68"/>
          <p:cNvSpPr txBox="1">
            <a:spLocks noChangeArrowheads="1"/>
          </p:cNvSpPr>
          <p:nvPr/>
        </p:nvSpPr>
        <p:spPr bwMode="auto">
          <a:xfrm>
            <a:off x="190500" y="4302125"/>
            <a:ext cx="293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400">
                <a:solidFill>
                  <a:srgbClr val="008000"/>
                </a:solidFill>
              </a:rPr>
              <a:t>CPA:[(x</a:t>
            </a:r>
            <a:r>
              <a:rPr lang="fr-FR" sz="2400" baseline="-25000">
                <a:solidFill>
                  <a:srgbClr val="008000"/>
                </a:solidFill>
              </a:rPr>
              <a:t>1 </a:t>
            </a:r>
            <a:r>
              <a:rPr lang="fr-FR" sz="2400">
                <a:solidFill>
                  <a:srgbClr val="008000"/>
                </a:solidFill>
              </a:rPr>
              <a:t>,v</a:t>
            </a:r>
            <a:r>
              <a:rPr lang="fr-FR" sz="2400" baseline="-25000">
                <a:solidFill>
                  <a:srgbClr val="008000"/>
                </a:solidFill>
              </a:rPr>
              <a:t>1</a:t>
            </a:r>
            <a:r>
              <a:rPr lang="fr-FR" sz="2400">
                <a:solidFill>
                  <a:srgbClr val="008000"/>
                </a:solidFill>
              </a:rPr>
              <a:t>);…;(x</a:t>
            </a:r>
            <a:r>
              <a:rPr lang="fr-FR" sz="2400" baseline="-25000">
                <a:solidFill>
                  <a:srgbClr val="008000"/>
                </a:solidFill>
              </a:rPr>
              <a:t>h </a:t>
            </a:r>
            <a:r>
              <a:rPr lang="fr-FR" sz="2400">
                <a:solidFill>
                  <a:srgbClr val="008000"/>
                </a:solidFill>
              </a:rPr>
              <a:t>,v</a:t>
            </a:r>
            <a:r>
              <a:rPr lang="fr-FR" sz="2400" baseline="-25000">
                <a:solidFill>
                  <a:srgbClr val="008000"/>
                </a:solidFill>
              </a:rPr>
              <a:t>h</a:t>
            </a:r>
            <a:r>
              <a:rPr lang="fr-FR" sz="2400">
                <a:solidFill>
                  <a:srgbClr val="008000"/>
                </a:solidFill>
              </a:rPr>
              <a:t>)]</a:t>
            </a:r>
          </a:p>
        </p:txBody>
      </p:sp>
      <p:sp>
        <p:nvSpPr>
          <p:cNvPr id="42" name="Forme libre 41"/>
          <p:cNvSpPr/>
          <p:nvPr/>
        </p:nvSpPr>
        <p:spPr bwMode="auto">
          <a:xfrm>
            <a:off x="792163" y="2701925"/>
            <a:ext cx="3746500" cy="452438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3695"/>
              <a:gd name="connsiteY0" fmla="*/ 290852 h 293687"/>
              <a:gd name="connsiteX1" fmla="*/ 72794 w 1153695"/>
              <a:gd name="connsiteY1" fmla="*/ 92180 h 293687"/>
              <a:gd name="connsiteX2" fmla="*/ 261639 w 1153695"/>
              <a:gd name="connsiteY2" fmla="*/ 9209 h 293687"/>
              <a:gd name="connsiteX3" fmla="*/ 573311 w 1153695"/>
              <a:gd name="connsiteY3" fmla="*/ 3352 h 293687"/>
              <a:gd name="connsiteX4" fmla="*/ 878850 w 1153695"/>
              <a:gd name="connsiteY4" fmla="*/ 3023 h 293687"/>
              <a:gd name="connsiteX5" fmla="*/ 1063267 w 1153695"/>
              <a:gd name="connsiteY5" fmla="*/ 104607 h 293687"/>
              <a:gd name="connsiteX6" fmla="*/ 1153695 w 1153695"/>
              <a:gd name="connsiteY6" fmla="*/ 293687 h 293687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063267 w 1153695"/>
              <a:gd name="connsiteY5" fmla="*/ 104607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5500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34967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4989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303 h 299303"/>
              <a:gd name="connsiteX1" fmla="*/ 91023 w 1174962"/>
              <a:gd name="connsiteY1" fmla="*/ 94523 h 299303"/>
              <a:gd name="connsiteX2" fmla="*/ 261639 w 1174962"/>
              <a:gd name="connsiteY2" fmla="*/ 9352 h 299303"/>
              <a:gd name="connsiteX3" fmla="*/ 573311 w 1174962"/>
              <a:gd name="connsiteY3" fmla="*/ 3495 h 299303"/>
              <a:gd name="connsiteX4" fmla="*/ 849899 w 1174962"/>
              <a:gd name="connsiteY4" fmla="*/ 5381 h 299303"/>
              <a:gd name="connsiteX5" fmla="*/ 1093330 w 1174962"/>
              <a:gd name="connsiteY5" fmla="*/ 87027 h 299303"/>
              <a:gd name="connsiteX6" fmla="*/ 1174962 w 1174962"/>
              <a:gd name="connsiteY6" fmla="*/ 291630 h 299303"/>
              <a:gd name="connsiteX0" fmla="*/ 0 w 1159771"/>
              <a:gd name="connsiteY0" fmla="*/ 301503 h 301503"/>
              <a:gd name="connsiteX1" fmla="*/ 75832 w 1159771"/>
              <a:gd name="connsiteY1" fmla="*/ 94523 h 301503"/>
              <a:gd name="connsiteX2" fmla="*/ 246448 w 1159771"/>
              <a:gd name="connsiteY2" fmla="*/ 9352 h 301503"/>
              <a:gd name="connsiteX3" fmla="*/ 558120 w 1159771"/>
              <a:gd name="connsiteY3" fmla="*/ 3495 h 301503"/>
              <a:gd name="connsiteX4" fmla="*/ 834708 w 1159771"/>
              <a:gd name="connsiteY4" fmla="*/ 5381 h 301503"/>
              <a:gd name="connsiteX5" fmla="*/ 1078139 w 1159771"/>
              <a:gd name="connsiteY5" fmla="*/ 87027 h 301503"/>
              <a:gd name="connsiteX6" fmla="*/ 1159771 w 1159771"/>
              <a:gd name="connsiteY6" fmla="*/ 291630 h 301503"/>
              <a:gd name="connsiteX0" fmla="*/ 0 w 1159771"/>
              <a:gd name="connsiteY0" fmla="*/ 301080 h 301080"/>
              <a:gd name="connsiteX1" fmla="*/ 80389 w 1159771"/>
              <a:gd name="connsiteY1" fmla="*/ 87501 h 301080"/>
              <a:gd name="connsiteX2" fmla="*/ 246448 w 1159771"/>
              <a:gd name="connsiteY2" fmla="*/ 8929 h 301080"/>
              <a:gd name="connsiteX3" fmla="*/ 558120 w 1159771"/>
              <a:gd name="connsiteY3" fmla="*/ 3072 h 301080"/>
              <a:gd name="connsiteX4" fmla="*/ 834708 w 1159771"/>
              <a:gd name="connsiteY4" fmla="*/ 4958 h 301080"/>
              <a:gd name="connsiteX5" fmla="*/ 1078139 w 1159771"/>
              <a:gd name="connsiteY5" fmla="*/ 86604 h 301080"/>
              <a:gd name="connsiteX6" fmla="*/ 1159771 w 1159771"/>
              <a:gd name="connsiteY6" fmla="*/ 291207 h 301080"/>
              <a:gd name="connsiteX0" fmla="*/ 0 w 1159771"/>
              <a:gd name="connsiteY0" fmla="*/ 298465 h 298465"/>
              <a:gd name="connsiteX1" fmla="*/ 80389 w 1159771"/>
              <a:gd name="connsiteY1" fmla="*/ 84886 h 298465"/>
              <a:gd name="connsiteX2" fmla="*/ 246448 w 1159771"/>
              <a:gd name="connsiteY2" fmla="*/ 6314 h 298465"/>
              <a:gd name="connsiteX3" fmla="*/ 558120 w 1159771"/>
              <a:gd name="connsiteY3" fmla="*/ 457 h 298465"/>
              <a:gd name="connsiteX4" fmla="*/ 834708 w 1159771"/>
              <a:gd name="connsiteY4" fmla="*/ 2343 h 298465"/>
              <a:gd name="connsiteX5" fmla="*/ 1078139 w 1159771"/>
              <a:gd name="connsiteY5" fmla="*/ 83989 h 298465"/>
              <a:gd name="connsiteX6" fmla="*/ 1159771 w 1159771"/>
              <a:gd name="connsiteY6" fmla="*/ 288592 h 298465"/>
              <a:gd name="connsiteX0" fmla="*/ 0 w 1159771"/>
              <a:gd name="connsiteY0" fmla="*/ 304327 h 304327"/>
              <a:gd name="connsiteX1" fmla="*/ 80389 w 1159771"/>
              <a:gd name="connsiteY1" fmla="*/ 90748 h 304327"/>
              <a:gd name="connsiteX2" fmla="*/ 246448 w 1159771"/>
              <a:gd name="connsiteY2" fmla="*/ 12176 h 304327"/>
              <a:gd name="connsiteX3" fmla="*/ 834708 w 1159771"/>
              <a:gd name="connsiteY3" fmla="*/ 8205 h 304327"/>
              <a:gd name="connsiteX4" fmla="*/ 1078139 w 1159771"/>
              <a:gd name="connsiteY4" fmla="*/ 89851 h 304327"/>
              <a:gd name="connsiteX5" fmla="*/ 1159771 w 1159771"/>
              <a:gd name="connsiteY5" fmla="*/ 294454 h 304327"/>
              <a:gd name="connsiteX0" fmla="*/ 0 w 1159771"/>
              <a:gd name="connsiteY0" fmla="*/ 307965 h 307965"/>
              <a:gd name="connsiteX1" fmla="*/ 80389 w 1159771"/>
              <a:gd name="connsiteY1" fmla="*/ 94386 h 307965"/>
              <a:gd name="connsiteX2" fmla="*/ 328698 w 1159771"/>
              <a:gd name="connsiteY2" fmla="*/ 8559 h 307965"/>
              <a:gd name="connsiteX3" fmla="*/ 834708 w 1159771"/>
              <a:gd name="connsiteY3" fmla="*/ 11843 h 307965"/>
              <a:gd name="connsiteX4" fmla="*/ 1078139 w 1159771"/>
              <a:gd name="connsiteY4" fmla="*/ 93489 h 307965"/>
              <a:gd name="connsiteX5" fmla="*/ 1159771 w 1159771"/>
              <a:gd name="connsiteY5" fmla="*/ 298092 h 307965"/>
              <a:gd name="connsiteX0" fmla="*/ 0 w 1159771"/>
              <a:gd name="connsiteY0" fmla="*/ 307965 h 307965"/>
              <a:gd name="connsiteX1" fmla="*/ 80389 w 1159771"/>
              <a:gd name="connsiteY1" fmla="*/ 94386 h 307965"/>
              <a:gd name="connsiteX2" fmla="*/ 328698 w 1159771"/>
              <a:gd name="connsiteY2" fmla="*/ 8559 h 307965"/>
              <a:gd name="connsiteX3" fmla="*/ 838720 w 1159771"/>
              <a:gd name="connsiteY3" fmla="*/ 11843 h 307965"/>
              <a:gd name="connsiteX4" fmla="*/ 1078139 w 1159771"/>
              <a:gd name="connsiteY4" fmla="*/ 93489 h 307965"/>
              <a:gd name="connsiteX5" fmla="*/ 1159771 w 1159771"/>
              <a:gd name="connsiteY5" fmla="*/ 298092 h 307965"/>
              <a:gd name="connsiteX0" fmla="*/ 0 w 1159771"/>
              <a:gd name="connsiteY0" fmla="*/ 304225 h 304225"/>
              <a:gd name="connsiteX1" fmla="*/ 80389 w 1159771"/>
              <a:gd name="connsiteY1" fmla="*/ 90646 h 304225"/>
              <a:gd name="connsiteX2" fmla="*/ 328698 w 1159771"/>
              <a:gd name="connsiteY2" fmla="*/ 4819 h 304225"/>
              <a:gd name="connsiteX3" fmla="*/ 838720 w 1159771"/>
              <a:gd name="connsiteY3" fmla="*/ 8103 h 304225"/>
              <a:gd name="connsiteX4" fmla="*/ 1078139 w 1159771"/>
              <a:gd name="connsiteY4" fmla="*/ 89749 h 304225"/>
              <a:gd name="connsiteX5" fmla="*/ 1159771 w 1159771"/>
              <a:gd name="connsiteY5" fmla="*/ 294352 h 304225"/>
              <a:gd name="connsiteX0" fmla="*/ 0 w 1159771"/>
              <a:gd name="connsiteY0" fmla="*/ 304225 h 304225"/>
              <a:gd name="connsiteX1" fmla="*/ 80389 w 1159771"/>
              <a:gd name="connsiteY1" fmla="*/ 90646 h 304225"/>
              <a:gd name="connsiteX2" fmla="*/ 328698 w 1159771"/>
              <a:gd name="connsiteY2" fmla="*/ 4819 h 304225"/>
              <a:gd name="connsiteX3" fmla="*/ 838720 w 1159771"/>
              <a:gd name="connsiteY3" fmla="*/ 8103 h 304225"/>
              <a:gd name="connsiteX4" fmla="*/ 1078139 w 1159771"/>
              <a:gd name="connsiteY4" fmla="*/ 89749 h 304225"/>
              <a:gd name="connsiteX5" fmla="*/ 1159771 w 1159771"/>
              <a:gd name="connsiteY5" fmla="*/ 294352 h 304225"/>
              <a:gd name="connsiteX0" fmla="*/ 0 w 1159771"/>
              <a:gd name="connsiteY0" fmla="*/ 299508 h 299508"/>
              <a:gd name="connsiteX1" fmla="*/ 80389 w 1159771"/>
              <a:gd name="connsiteY1" fmla="*/ 85929 h 299508"/>
              <a:gd name="connsiteX2" fmla="*/ 328698 w 1159771"/>
              <a:gd name="connsiteY2" fmla="*/ 102 h 299508"/>
              <a:gd name="connsiteX3" fmla="*/ 838720 w 1159771"/>
              <a:gd name="connsiteY3" fmla="*/ 3386 h 299508"/>
              <a:gd name="connsiteX4" fmla="*/ 1078139 w 1159771"/>
              <a:gd name="connsiteY4" fmla="*/ 85032 h 299508"/>
              <a:gd name="connsiteX5" fmla="*/ 1159771 w 1159771"/>
              <a:gd name="connsiteY5" fmla="*/ 289635 h 299508"/>
              <a:gd name="connsiteX0" fmla="*/ 0 w 1159771"/>
              <a:gd name="connsiteY0" fmla="*/ 305175 h 305175"/>
              <a:gd name="connsiteX1" fmla="*/ 80389 w 1159771"/>
              <a:gd name="connsiteY1" fmla="*/ 91596 h 305175"/>
              <a:gd name="connsiteX2" fmla="*/ 328698 w 1159771"/>
              <a:gd name="connsiteY2" fmla="*/ 5769 h 305175"/>
              <a:gd name="connsiteX3" fmla="*/ 838720 w 1159771"/>
              <a:gd name="connsiteY3" fmla="*/ 5425 h 305175"/>
              <a:gd name="connsiteX4" fmla="*/ 1078139 w 1159771"/>
              <a:gd name="connsiteY4" fmla="*/ 90699 h 305175"/>
              <a:gd name="connsiteX5" fmla="*/ 1159771 w 1159771"/>
              <a:gd name="connsiteY5" fmla="*/ 295302 h 305175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299768 h 299768"/>
              <a:gd name="connsiteX1" fmla="*/ 80389 w 1159771"/>
              <a:gd name="connsiteY1" fmla="*/ 86189 h 299768"/>
              <a:gd name="connsiteX2" fmla="*/ 328698 w 1159771"/>
              <a:gd name="connsiteY2" fmla="*/ 362 h 299768"/>
              <a:gd name="connsiteX3" fmla="*/ 760482 w 1159771"/>
              <a:gd name="connsiteY3" fmla="*/ 18 h 299768"/>
              <a:gd name="connsiteX4" fmla="*/ 1040023 w 1159771"/>
              <a:gd name="connsiteY4" fmla="*/ 79851 h 299768"/>
              <a:gd name="connsiteX5" fmla="*/ 1159771 w 1159771"/>
              <a:gd name="connsiteY5" fmla="*/ 289895 h 299768"/>
              <a:gd name="connsiteX0" fmla="*/ 0 w 1159771"/>
              <a:gd name="connsiteY0" fmla="*/ 299768 h 299768"/>
              <a:gd name="connsiteX1" fmla="*/ 80389 w 1159771"/>
              <a:gd name="connsiteY1" fmla="*/ 86189 h 299768"/>
              <a:gd name="connsiteX2" fmla="*/ 328698 w 1159771"/>
              <a:gd name="connsiteY2" fmla="*/ 362 h 299768"/>
              <a:gd name="connsiteX3" fmla="*/ 760482 w 1159771"/>
              <a:gd name="connsiteY3" fmla="*/ 18 h 299768"/>
              <a:gd name="connsiteX4" fmla="*/ 1040023 w 1159771"/>
              <a:gd name="connsiteY4" fmla="*/ 79851 h 299768"/>
              <a:gd name="connsiteX5" fmla="*/ 1159771 w 1159771"/>
              <a:gd name="connsiteY5" fmla="*/ 289895 h 299768"/>
              <a:gd name="connsiteX0" fmla="*/ 0 w 1159771"/>
              <a:gd name="connsiteY0" fmla="*/ 306070 h 306070"/>
              <a:gd name="connsiteX1" fmla="*/ 112487 w 1159771"/>
              <a:gd name="connsiteY1" fmla="*/ 94304 h 306070"/>
              <a:gd name="connsiteX2" fmla="*/ 328698 w 1159771"/>
              <a:gd name="connsiteY2" fmla="*/ 6664 h 306070"/>
              <a:gd name="connsiteX3" fmla="*/ 760482 w 1159771"/>
              <a:gd name="connsiteY3" fmla="*/ 6320 h 306070"/>
              <a:gd name="connsiteX4" fmla="*/ 1040023 w 1159771"/>
              <a:gd name="connsiteY4" fmla="*/ 86153 h 306070"/>
              <a:gd name="connsiteX5" fmla="*/ 1159771 w 1159771"/>
              <a:gd name="connsiteY5" fmla="*/ 296197 h 306070"/>
              <a:gd name="connsiteX0" fmla="*/ 0 w 1159771"/>
              <a:gd name="connsiteY0" fmla="*/ 302498 h 302498"/>
              <a:gd name="connsiteX1" fmla="*/ 112487 w 1159771"/>
              <a:gd name="connsiteY1" fmla="*/ 90732 h 302498"/>
              <a:gd name="connsiteX2" fmla="*/ 336723 w 1159771"/>
              <a:gd name="connsiteY2" fmla="*/ 8533 h 302498"/>
              <a:gd name="connsiteX3" fmla="*/ 760482 w 1159771"/>
              <a:gd name="connsiteY3" fmla="*/ 2748 h 302498"/>
              <a:gd name="connsiteX4" fmla="*/ 1040023 w 1159771"/>
              <a:gd name="connsiteY4" fmla="*/ 82581 h 302498"/>
              <a:gd name="connsiteX5" fmla="*/ 1159771 w 1159771"/>
              <a:gd name="connsiteY5" fmla="*/ 292625 h 302498"/>
              <a:gd name="connsiteX0" fmla="*/ 0 w 1159771"/>
              <a:gd name="connsiteY0" fmla="*/ 299761 h 299761"/>
              <a:gd name="connsiteX1" fmla="*/ 112487 w 1159771"/>
              <a:gd name="connsiteY1" fmla="*/ 87995 h 299761"/>
              <a:gd name="connsiteX2" fmla="*/ 336723 w 1159771"/>
              <a:gd name="connsiteY2" fmla="*/ 5796 h 299761"/>
              <a:gd name="connsiteX3" fmla="*/ 760482 w 1159771"/>
              <a:gd name="connsiteY3" fmla="*/ 11 h 299761"/>
              <a:gd name="connsiteX4" fmla="*/ 1040023 w 1159771"/>
              <a:gd name="connsiteY4" fmla="*/ 79844 h 299761"/>
              <a:gd name="connsiteX5" fmla="*/ 1159771 w 1159771"/>
              <a:gd name="connsiteY5" fmla="*/ 289888 h 299761"/>
              <a:gd name="connsiteX0" fmla="*/ 0 w 1159771"/>
              <a:gd name="connsiteY0" fmla="*/ 303241 h 303241"/>
              <a:gd name="connsiteX1" fmla="*/ 104463 w 1159771"/>
              <a:gd name="connsiteY1" fmla="*/ 102357 h 303241"/>
              <a:gd name="connsiteX2" fmla="*/ 336723 w 1159771"/>
              <a:gd name="connsiteY2" fmla="*/ 9276 h 303241"/>
              <a:gd name="connsiteX3" fmla="*/ 760482 w 1159771"/>
              <a:gd name="connsiteY3" fmla="*/ 3491 h 303241"/>
              <a:gd name="connsiteX4" fmla="*/ 1040023 w 1159771"/>
              <a:gd name="connsiteY4" fmla="*/ 83324 h 303241"/>
              <a:gd name="connsiteX5" fmla="*/ 1159771 w 1159771"/>
              <a:gd name="connsiteY5" fmla="*/ 293368 h 303241"/>
              <a:gd name="connsiteX0" fmla="*/ 0 w 1159771"/>
              <a:gd name="connsiteY0" fmla="*/ 305192 h 305192"/>
              <a:gd name="connsiteX1" fmla="*/ 104463 w 1159771"/>
              <a:gd name="connsiteY1" fmla="*/ 104308 h 305192"/>
              <a:gd name="connsiteX2" fmla="*/ 336723 w 1159771"/>
              <a:gd name="connsiteY2" fmla="*/ 11227 h 305192"/>
              <a:gd name="connsiteX3" fmla="*/ 768507 w 1159771"/>
              <a:gd name="connsiteY3" fmla="*/ 1814 h 305192"/>
              <a:gd name="connsiteX4" fmla="*/ 1040023 w 1159771"/>
              <a:gd name="connsiteY4" fmla="*/ 85275 h 305192"/>
              <a:gd name="connsiteX5" fmla="*/ 1159771 w 1159771"/>
              <a:gd name="connsiteY5" fmla="*/ 295319 h 305192"/>
              <a:gd name="connsiteX0" fmla="*/ 0 w 1159771"/>
              <a:gd name="connsiteY0" fmla="*/ 305192 h 305192"/>
              <a:gd name="connsiteX1" fmla="*/ 104463 w 1159771"/>
              <a:gd name="connsiteY1" fmla="*/ 104308 h 305192"/>
              <a:gd name="connsiteX2" fmla="*/ 336723 w 1159771"/>
              <a:gd name="connsiteY2" fmla="*/ 11227 h 305192"/>
              <a:gd name="connsiteX3" fmla="*/ 768507 w 1159771"/>
              <a:gd name="connsiteY3" fmla="*/ 1814 h 305192"/>
              <a:gd name="connsiteX4" fmla="*/ 1040023 w 1159771"/>
              <a:gd name="connsiteY4" fmla="*/ 85275 h 305192"/>
              <a:gd name="connsiteX5" fmla="*/ 1159771 w 1159771"/>
              <a:gd name="connsiteY5" fmla="*/ 295319 h 305192"/>
              <a:gd name="connsiteX0" fmla="*/ 0 w 1159771"/>
              <a:gd name="connsiteY0" fmla="*/ 305192 h 305192"/>
              <a:gd name="connsiteX1" fmla="*/ 104463 w 1159771"/>
              <a:gd name="connsiteY1" fmla="*/ 104308 h 305192"/>
              <a:gd name="connsiteX2" fmla="*/ 336723 w 1159771"/>
              <a:gd name="connsiteY2" fmla="*/ 11227 h 305192"/>
              <a:gd name="connsiteX3" fmla="*/ 768507 w 1159771"/>
              <a:gd name="connsiteY3" fmla="*/ 1814 h 305192"/>
              <a:gd name="connsiteX4" fmla="*/ 1040023 w 1159771"/>
              <a:gd name="connsiteY4" fmla="*/ 85275 h 305192"/>
              <a:gd name="connsiteX5" fmla="*/ 1159771 w 1159771"/>
              <a:gd name="connsiteY5" fmla="*/ 295319 h 305192"/>
              <a:gd name="connsiteX0" fmla="*/ 0 w 1171587"/>
              <a:gd name="connsiteY0" fmla="*/ 305192 h 305192"/>
              <a:gd name="connsiteX1" fmla="*/ 116279 w 1171587"/>
              <a:gd name="connsiteY1" fmla="*/ 104308 h 305192"/>
              <a:gd name="connsiteX2" fmla="*/ 348539 w 1171587"/>
              <a:gd name="connsiteY2" fmla="*/ 11227 h 305192"/>
              <a:gd name="connsiteX3" fmla="*/ 780323 w 1171587"/>
              <a:gd name="connsiteY3" fmla="*/ 1814 h 305192"/>
              <a:gd name="connsiteX4" fmla="*/ 1051839 w 1171587"/>
              <a:gd name="connsiteY4" fmla="*/ 85275 h 305192"/>
              <a:gd name="connsiteX5" fmla="*/ 1171587 w 1171587"/>
              <a:gd name="connsiteY5" fmla="*/ 295319 h 305192"/>
              <a:gd name="connsiteX0" fmla="*/ 0 w 1171587"/>
              <a:gd name="connsiteY0" fmla="*/ 305192 h 305192"/>
              <a:gd name="connsiteX1" fmla="*/ 116279 w 1171587"/>
              <a:gd name="connsiteY1" fmla="*/ 104308 h 305192"/>
              <a:gd name="connsiteX2" fmla="*/ 348539 w 1171587"/>
              <a:gd name="connsiteY2" fmla="*/ 11227 h 305192"/>
              <a:gd name="connsiteX3" fmla="*/ 780323 w 1171587"/>
              <a:gd name="connsiteY3" fmla="*/ 1814 h 305192"/>
              <a:gd name="connsiteX4" fmla="*/ 1051839 w 1171587"/>
              <a:gd name="connsiteY4" fmla="*/ 85275 h 305192"/>
              <a:gd name="connsiteX5" fmla="*/ 1171587 w 1171587"/>
              <a:gd name="connsiteY5" fmla="*/ 295319 h 305192"/>
              <a:gd name="connsiteX0" fmla="*/ 0 w 1159771"/>
              <a:gd name="connsiteY0" fmla="*/ 305192 h 305192"/>
              <a:gd name="connsiteX1" fmla="*/ 104463 w 1159771"/>
              <a:gd name="connsiteY1" fmla="*/ 104308 h 305192"/>
              <a:gd name="connsiteX2" fmla="*/ 336723 w 1159771"/>
              <a:gd name="connsiteY2" fmla="*/ 11227 h 305192"/>
              <a:gd name="connsiteX3" fmla="*/ 768507 w 1159771"/>
              <a:gd name="connsiteY3" fmla="*/ 1814 h 305192"/>
              <a:gd name="connsiteX4" fmla="*/ 1040023 w 1159771"/>
              <a:gd name="connsiteY4" fmla="*/ 85275 h 305192"/>
              <a:gd name="connsiteX5" fmla="*/ 1159771 w 1159771"/>
              <a:gd name="connsiteY5" fmla="*/ 295319 h 305192"/>
              <a:gd name="connsiteX0" fmla="*/ 0 w 1167649"/>
              <a:gd name="connsiteY0" fmla="*/ 305192 h 305192"/>
              <a:gd name="connsiteX1" fmla="*/ 112341 w 1167649"/>
              <a:gd name="connsiteY1" fmla="*/ 104308 h 305192"/>
              <a:gd name="connsiteX2" fmla="*/ 344601 w 1167649"/>
              <a:gd name="connsiteY2" fmla="*/ 11227 h 305192"/>
              <a:gd name="connsiteX3" fmla="*/ 776385 w 1167649"/>
              <a:gd name="connsiteY3" fmla="*/ 1814 h 305192"/>
              <a:gd name="connsiteX4" fmla="*/ 1047901 w 1167649"/>
              <a:gd name="connsiteY4" fmla="*/ 85275 h 305192"/>
              <a:gd name="connsiteX5" fmla="*/ 1167649 w 1167649"/>
              <a:gd name="connsiteY5" fmla="*/ 295319 h 305192"/>
              <a:gd name="connsiteX0" fmla="*/ 0 w 1167649"/>
              <a:gd name="connsiteY0" fmla="*/ 305192 h 305192"/>
              <a:gd name="connsiteX1" fmla="*/ 112341 w 1167649"/>
              <a:gd name="connsiteY1" fmla="*/ 104308 h 305192"/>
              <a:gd name="connsiteX2" fmla="*/ 344601 w 1167649"/>
              <a:gd name="connsiteY2" fmla="*/ 11227 h 305192"/>
              <a:gd name="connsiteX3" fmla="*/ 776385 w 1167649"/>
              <a:gd name="connsiteY3" fmla="*/ 1814 h 305192"/>
              <a:gd name="connsiteX4" fmla="*/ 1047901 w 1167649"/>
              <a:gd name="connsiteY4" fmla="*/ 85275 h 305192"/>
              <a:gd name="connsiteX5" fmla="*/ 1167649 w 1167649"/>
              <a:gd name="connsiteY5" fmla="*/ 288893 h 305192"/>
              <a:gd name="connsiteX0" fmla="*/ 0 w 1167649"/>
              <a:gd name="connsiteY0" fmla="*/ 305192 h 305192"/>
              <a:gd name="connsiteX1" fmla="*/ 112341 w 1167649"/>
              <a:gd name="connsiteY1" fmla="*/ 104308 h 305192"/>
              <a:gd name="connsiteX2" fmla="*/ 344601 w 1167649"/>
              <a:gd name="connsiteY2" fmla="*/ 11227 h 305192"/>
              <a:gd name="connsiteX3" fmla="*/ 776385 w 1167649"/>
              <a:gd name="connsiteY3" fmla="*/ 1814 h 305192"/>
              <a:gd name="connsiteX4" fmla="*/ 1047901 w 1167649"/>
              <a:gd name="connsiteY4" fmla="*/ 85275 h 305192"/>
              <a:gd name="connsiteX5" fmla="*/ 1167649 w 1167649"/>
              <a:gd name="connsiteY5" fmla="*/ 288893 h 305192"/>
              <a:gd name="connsiteX0" fmla="*/ 0 w 1167649"/>
              <a:gd name="connsiteY0" fmla="*/ 305192 h 305192"/>
              <a:gd name="connsiteX1" fmla="*/ 112341 w 1167649"/>
              <a:gd name="connsiteY1" fmla="*/ 104308 h 305192"/>
              <a:gd name="connsiteX2" fmla="*/ 344601 w 1167649"/>
              <a:gd name="connsiteY2" fmla="*/ 11227 h 305192"/>
              <a:gd name="connsiteX3" fmla="*/ 776385 w 1167649"/>
              <a:gd name="connsiteY3" fmla="*/ 1814 h 305192"/>
              <a:gd name="connsiteX4" fmla="*/ 1047901 w 1167649"/>
              <a:gd name="connsiteY4" fmla="*/ 85275 h 305192"/>
              <a:gd name="connsiteX5" fmla="*/ 1167649 w 1167649"/>
              <a:gd name="connsiteY5" fmla="*/ 288893 h 305192"/>
              <a:gd name="connsiteX0" fmla="*/ 0 w 1161742"/>
              <a:gd name="connsiteY0" fmla="*/ 305192 h 305192"/>
              <a:gd name="connsiteX1" fmla="*/ 112341 w 1161742"/>
              <a:gd name="connsiteY1" fmla="*/ 104308 h 305192"/>
              <a:gd name="connsiteX2" fmla="*/ 344601 w 1161742"/>
              <a:gd name="connsiteY2" fmla="*/ 11227 h 305192"/>
              <a:gd name="connsiteX3" fmla="*/ 776385 w 1161742"/>
              <a:gd name="connsiteY3" fmla="*/ 1814 h 305192"/>
              <a:gd name="connsiteX4" fmla="*/ 1047901 w 1161742"/>
              <a:gd name="connsiteY4" fmla="*/ 85275 h 305192"/>
              <a:gd name="connsiteX5" fmla="*/ 1161741 w 1161742"/>
              <a:gd name="connsiteY5" fmla="*/ 288893 h 305192"/>
              <a:gd name="connsiteX0" fmla="*/ 0 w 1161741"/>
              <a:gd name="connsiteY0" fmla="*/ 305192 h 305192"/>
              <a:gd name="connsiteX1" fmla="*/ 112341 w 1161741"/>
              <a:gd name="connsiteY1" fmla="*/ 104308 h 305192"/>
              <a:gd name="connsiteX2" fmla="*/ 344601 w 1161741"/>
              <a:gd name="connsiteY2" fmla="*/ 11227 h 305192"/>
              <a:gd name="connsiteX3" fmla="*/ 776385 w 1161741"/>
              <a:gd name="connsiteY3" fmla="*/ 1814 h 305192"/>
              <a:gd name="connsiteX4" fmla="*/ 1046916 w 1161741"/>
              <a:gd name="connsiteY4" fmla="*/ 76707 h 305192"/>
              <a:gd name="connsiteX5" fmla="*/ 1161741 w 1161741"/>
              <a:gd name="connsiteY5" fmla="*/ 288893 h 305192"/>
              <a:gd name="connsiteX0" fmla="*/ 0 w 1161741"/>
              <a:gd name="connsiteY0" fmla="*/ 305192 h 305192"/>
              <a:gd name="connsiteX1" fmla="*/ 112341 w 1161741"/>
              <a:gd name="connsiteY1" fmla="*/ 104308 h 305192"/>
              <a:gd name="connsiteX2" fmla="*/ 344601 w 1161741"/>
              <a:gd name="connsiteY2" fmla="*/ 11227 h 305192"/>
              <a:gd name="connsiteX3" fmla="*/ 776385 w 1161741"/>
              <a:gd name="connsiteY3" fmla="*/ 1814 h 305192"/>
              <a:gd name="connsiteX4" fmla="*/ 1046916 w 1161741"/>
              <a:gd name="connsiteY4" fmla="*/ 76707 h 305192"/>
              <a:gd name="connsiteX5" fmla="*/ 1161741 w 1161741"/>
              <a:gd name="connsiteY5" fmla="*/ 288893 h 305192"/>
              <a:gd name="connsiteX0" fmla="*/ 0 w 1161741"/>
              <a:gd name="connsiteY0" fmla="*/ 305192 h 305192"/>
              <a:gd name="connsiteX1" fmla="*/ 112341 w 1161741"/>
              <a:gd name="connsiteY1" fmla="*/ 104308 h 305192"/>
              <a:gd name="connsiteX2" fmla="*/ 344601 w 1161741"/>
              <a:gd name="connsiteY2" fmla="*/ 11227 h 305192"/>
              <a:gd name="connsiteX3" fmla="*/ 776385 w 1161741"/>
              <a:gd name="connsiteY3" fmla="*/ 1814 h 305192"/>
              <a:gd name="connsiteX4" fmla="*/ 1046916 w 1161741"/>
              <a:gd name="connsiteY4" fmla="*/ 76707 h 305192"/>
              <a:gd name="connsiteX5" fmla="*/ 1161741 w 1161741"/>
              <a:gd name="connsiteY5" fmla="*/ 288893 h 305192"/>
              <a:gd name="connsiteX0" fmla="*/ 0 w 1161741"/>
              <a:gd name="connsiteY0" fmla="*/ 305192 h 305192"/>
              <a:gd name="connsiteX1" fmla="*/ 112341 w 1161741"/>
              <a:gd name="connsiteY1" fmla="*/ 104308 h 305192"/>
              <a:gd name="connsiteX2" fmla="*/ 344601 w 1161741"/>
              <a:gd name="connsiteY2" fmla="*/ 11227 h 305192"/>
              <a:gd name="connsiteX3" fmla="*/ 776385 w 1161741"/>
              <a:gd name="connsiteY3" fmla="*/ 1814 h 305192"/>
              <a:gd name="connsiteX4" fmla="*/ 1046916 w 1161741"/>
              <a:gd name="connsiteY4" fmla="*/ 76707 h 305192"/>
              <a:gd name="connsiteX5" fmla="*/ 1161741 w 1161741"/>
              <a:gd name="connsiteY5" fmla="*/ 288893 h 305192"/>
              <a:gd name="connsiteX0" fmla="*/ 0 w 1161741"/>
              <a:gd name="connsiteY0" fmla="*/ 305192 h 305192"/>
              <a:gd name="connsiteX1" fmla="*/ 112341 w 1161741"/>
              <a:gd name="connsiteY1" fmla="*/ 104308 h 305192"/>
              <a:gd name="connsiteX2" fmla="*/ 344601 w 1161741"/>
              <a:gd name="connsiteY2" fmla="*/ 11227 h 305192"/>
              <a:gd name="connsiteX3" fmla="*/ 776385 w 1161741"/>
              <a:gd name="connsiteY3" fmla="*/ 1814 h 305192"/>
              <a:gd name="connsiteX4" fmla="*/ 1045931 w 1161741"/>
              <a:gd name="connsiteY4" fmla="*/ 80991 h 305192"/>
              <a:gd name="connsiteX5" fmla="*/ 1161741 w 1161741"/>
              <a:gd name="connsiteY5" fmla="*/ 288893 h 3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741" h="305192">
                <a:moveTo>
                  <a:pt x="0" y="305192"/>
                </a:moveTo>
                <a:cubicBezTo>
                  <a:pt x="24096" y="219638"/>
                  <a:pt x="73073" y="154210"/>
                  <a:pt x="112341" y="104308"/>
                </a:cubicBezTo>
                <a:cubicBezTo>
                  <a:pt x="163995" y="60718"/>
                  <a:pt x="233927" y="28309"/>
                  <a:pt x="344601" y="11227"/>
                </a:cubicBezTo>
                <a:cubicBezTo>
                  <a:pt x="455275" y="-5855"/>
                  <a:pt x="451203" y="1565"/>
                  <a:pt x="776385" y="1814"/>
                </a:cubicBezTo>
                <a:cubicBezTo>
                  <a:pt x="856675" y="2273"/>
                  <a:pt x="998134" y="37202"/>
                  <a:pt x="1045931" y="80991"/>
                </a:cubicBezTo>
                <a:cubicBezTo>
                  <a:pt x="1100459" y="130666"/>
                  <a:pt x="1162000" y="220278"/>
                  <a:pt x="1161741" y="288893"/>
                </a:cubicBezTo>
              </a:path>
            </a:pathLst>
          </a:custGeom>
          <a:ln w="76200" cmpd="sng">
            <a:solidFill>
              <a:schemeClr val="tx1"/>
            </a:solidFill>
            <a:prstDash val="solid"/>
            <a:headEnd type="stealth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          </a:t>
            </a:r>
          </a:p>
        </p:txBody>
      </p:sp>
      <p:sp>
        <p:nvSpPr>
          <p:cNvPr id="44" name="Forme libre 43"/>
          <p:cNvSpPr/>
          <p:nvPr/>
        </p:nvSpPr>
        <p:spPr bwMode="auto">
          <a:xfrm>
            <a:off x="4551363" y="2665413"/>
            <a:ext cx="3963987" cy="473075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3695"/>
              <a:gd name="connsiteY0" fmla="*/ 290852 h 293687"/>
              <a:gd name="connsiteX1" fmla="*/ 72794 w 1153695"/>
              <a:gd name="connsiteY1" fmla="*/ 92180 h 293687"/>
              <a:gd name="connsiteX2" fmla="*/ 261639 w 1153695"/>
              <a:gd name="connsiteY2" fmla="*/ 9209 h 293687"/>
              <a:gd name="connsiteX3" fmla="*/ 573311 w 1153695"/>
              <a:gd name="connsiteY3" fmla="*/ 3352 h 293687"/>
              <a:gd name="connsiteX4" fmla="*/ 878850 w 1153695"/>
              <a:gd name="connsiteY4" fmla="*/ 3023 h 293687"/>
              <a:gd name="connsiteX5" fmla="*/ 1063267 w 1153695"/>
              <a:gd name="connsiteY5" fmla="*/ 104607 h 293687"/>
              <a:gd name="connsiteX6" fmla="*/ 1153695 w 1153695"/>
              <a:gd name="connsiteY6" fmla="*/ 293687 h 293687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063267 w 1153695"/>
              <a:gd name="connsiteY5" fmla="*/ 104607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5500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34967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4989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303 h 299303"/>
              <a:gd name="connsiteX1" fmla="*/ 91023 w 1174962"/>
              <a:gd name="connsiteY1" fmla="*/ 94523 h 299303"/>
              <a:gd name="connsiteX2" fmla="*/ 261639 w 1174962"/>
              <a:gd name="connsiteY2" fmla="*/ 9352 h 299303"/>
              <a:gd name="connsiteX3" fmla="*/ 573311 w 1174962"/>
              <a:gd name="connsiteY3" fmla="*/ 3495 h 299303"/>
              <a:gd name="connsiteX4" fmla="*/ 849899 w 1174962"/>
              <a:gd name="connsiteY4" fmla="*/ 5381 h 299303"/>
              <a:gd name="connsiteX5" fmla="*/ 1093330 w 1174962"/>
              <a:gd name="connsiteY5" fmla="*/ 87027 h 299303"/>
              <a:gd name="connsiteX6" fmla="*/ 1174962 w 1174962"/>
              <a:gd name="connsiteY6" fmla="*/ 291630 h 299303"/>
              <a:gd name="connsiteX0" fmla="*/ 0 w 1159771"/>
              <a:gd name="connsiteY0" fmla="*/ 301503 h 301503"/>
              <a:gd name="connsiteX1" fmla="*/ 75832 w 1159771"/>
              <a:gd name="connsiteY1" fmla="*/ 94523 h 301503"/>
              <a:gd name="connsiteX2" fmla="*/ 246448 w 1159771"/>
              <a:gd name="connsiteY2" fmla="*/ 9352 h 301503"/>
              <a:gd name="connsiteX3" fmla="*/ 558120 w 1159771"/>
              <a:gd name="connsiteY3" fmla="*/ 3495 h 301503"/>
              <a:gd name="connsiteX4" fmla="*/ 834708 w 1159771"/>
              <a:gd name="connsiteY4" fmla="*/ 5381 h 301503"/>
              <a:gd name="connsiteX5" fmla="*/ 1078139 w 1159771"/>
              <a:gd name="connsiteY5" fmla="*/ 87027 h 301503"/>
              <a:gd name="connsiteX6" fmla="*/ 1159771 w 1159771"/>
              <a:gd name="connsiteY6" fmla="*/ 291630 h 301503"/>
              <a:gd name="connsiteX0" fmla="*/ 0 w 1159771"/>
              <a:gd name="connsiteY0" fmla="*/ 301080 h 301080"/>
              <a:gd name="connsiteX1" fmla="*/ 80389 w 1159771"/>
              <a:gd name="connsiteY1" fmla="*/ 87501 h 301080"/>
              <a:gd name="connsiteX2" fmla="*/ 246448 w 1159771"/>
              <a:gd name="connsiteY2" fmla="*/ 8929 h 301080"/>
              <a:gd name="connsiteX3" fmla="*/ 558120 w 1159771"/>
              <a:gd name="connsiteY3" fmla="*/ 3072 h 301080"/>
              <a:gd name="connsiteX4" fmla="*/ 834708 w 1159771"/>
              <a:gd name="connsiteY4" fmla="*/ 4958 h 301080"/>
              <a:gd name="connsiteX5" fmla="*/ 1078139 w 1159771"/>
              <a:gd name="connsiteY5" fmla="*/ 86604 h 301080"/>
              <a:gd name="connsiteX6" fmla="*/ 1159771 w 1159771"/>
              <a:gd name="connsiteY6" fmla="*/ 291207 h 301080"/>
              <a:gd name="connsiteX0" fmla="*/ 0 w 1159771"/>
              <a:gd name="connsiteY0" fmla="*/ 298465 h 298465"/>
              <a:gd name="connsiteX1" fmla="*/ 80389 w 1159771"/>
              <a:gd name="connsiteY1" fmla="*/ 84886 h 298465"/>
              <a:gd name="connsiteX2" fmla="*/ 246448 w 1159771"/>
              <a:gd name="connsiteY2" fmla="*/ 6314 h 298465"/>
              <a:gd name="connsiteX3" fmla="*/ 558120 w 1159771"/>
              <a:gd name="connsiteY3" fmla="*/ 457 h 298465"/>
              <a:gd name="connsiteX4" fmla="*/ 834708 w 1159771"/>
              <a:gd name="connsiteY4" fmla="*/ 2343 h 298465"/>
              <a:gd name="connsiteX5" fmla="*/ 1078139 w 1159771"/>
              <a:gd name="connsiteY5" fmla="*/ 83989 h 298465"/>
              <a:gd name="connsiteX6" fmla="*/ 1159771 w 1159771"/>
              <a:gd name="connsiteY6" fmla="*/ 288592 h 298465"/>
              <a:gd name="connsiteX0" fmla="*/ 0 w 1159771"/>
              <a:gd name="connsiteY0" fmla="*/ 304327 h 304327"/>
              <a:gd name="connsiteX1" fmla="*/ 80389 w 1159771"/>
              <a:gd name="connsiteY1" fmla="*/ 90748 h 304327"/>
              <a:gd name="connsiteX2" fmla="*/ 246448 w 1159771"/>
              <a:gd name="connsiteY2" fmla="*/ 12176 h 304327"/>
              <a:gd name="connsiteX3" fmla="*/ 834708 w 1159771"/>
              <a:gd name="connsiteY3" fmla="*/ 8205 h 304327"/>
              <a:gd name="connsiteX4" fmla="*/ 1078139 w 1159771"/>
              <a:gd name="connsiteY4" fmla="*/ 89851 h 304327"/>
              <a:gd name="connsiteX5" fmla="*/ 1159771 w 1159771"/>
              <a:gd name="connsiteY5" fmla="*/ 294454 h 304327"/>
              <a:gd name="connsiteX0" fmla="*/ 0 w 1159771"/>
              <a:gd name="connsiteY0" fmla="*/ 307965 h 307965"/>
              <a:gd name="connsiteX1" fmla="*/ 80389 w 1159771"/>
              <a:gd name="connsiteY1" fmla="*/ 94386 h 307965"/>
              <a:gd name="connsiteX2" fmla="*/ 328698 w 1159771"/>
              <a:gd name="connsiteY2" fmla="*/ 8559 h 307965"/>
              <a:gd name="connsiteX3" fmla="*/ 834708 w 1159771"/>
              <a:gd name="connsiteY3" fmla="*/ 11843 h 307965"/>
              <a:gd name="connsiteX4" fmla="*/ 1078139 w 1159771"/>
              <a:gd name="connsiteY4" fmla="*/ 93489 h 307965"/>
              <a:gd name="connsiteX5" fmla="*/ 1159771 w 1159771"/>
              <a:gd name="connsiteY5" fmla="*/ 298092 h 307965"/>
              <a:gd name="connsiteX0" fmla="*/ 0 w 1159771"/>
              <a:gd name="connsiteY0" fmla="*/ 307965 h 307965"/>
              <a:gd name="connsiteX1" fmla="*/ 80389 w 1159771"/>
              <a:gd name="connsiteY1" fmla="*/ 94386 h 307965"/>
              <a:gd name="connsiteX2" fmla="*/ 328698 w 1159771"/>
              <a:gd name="connsiteY2" fmla="*/ 8559 h 307965"/>
              <a:gd name="connsiteX3" fmla="*/ 838720 w 1159771"/>
              <a:gd name="connsiteY3" fmla="*/ 11843 h 307965"/>
              <a:gd name="connsiteX4" fmla="*/ 1078139 w 1159771"/>
              <a:gd name="connsiteY4" fmla="*/ 93489 h 307965"/>
              <a:gd name="connsiteX5" fmla="*/ 1159771 w 1159771"/>
              <a:gd name="connsiteY5" fmla="*/ 298092 h 307965"/>
              <a:gd name="connsiteX0" fmla="*/ 0 w 1159771"/>
              <a:gd name="connsiteY0" fmla="*/ 304225 h 304225"/>
              <a:gd name="connsiteX1" fmla="*/ 80389 w 1159771"/>
              <a:gd name="connsiteY1" fmla="*/ 90646 h 304225"/>
              <a:gd name="connsiteX2" fmla="*/ 328698 w 1159771"/>
              <a:gd name="connsiteY2" fmla="*/ 4819 h 304225"/>
              <a:gd name="connsiteX3" fmla="*/ 838720 w 1159771"/>
              <a:gd name="connsiteY3" fmla="*/ 8103 h 304225"/>
              <a:gd name="connsiteX4" fmla="*/ 1078139 w 1159771"/>
              <a:gd name="connsiteY4" fmla="*/ 89749 h 304225"/>
              <a:gd name="connsiteX5" fmla="*/ 1159771 w 1159771"/>
              <a:gd name="connsiteY5" fmla="*/ 294352 h 304225"/>
              <a:gd name="connsiteX0" fmla="*/ 0 w 1159771"/>
              <a:gd name="connsiteY0" fmla="*/ 304225 h 304225"/>
              <a:gd name="connsiteX1" fmla="*/ 80389 w 1159771"/>
              <a:gd name="connsiteY1" fmla="*/ 90646 h 304225"/>
              <a:gd name="connsiteX2" fmla="*/ 328698 w 1159771"/>
              <a:gd name="connsiteY2" fmla="*/ 4819 h 304225"/>
              <a:gd name="connsiteX3" fmla="*/ 838720 w 1159771"/>
              <a:gd name="connsiteY3" fmla="*/ 8103 h 304225"/>
              <a:gd name="connsiteX4" fmla="*/ 1078139 w 1159771"/>
              <a:gd name="connsiteY4" fmla="*/ 89749 h 304225"/>
              <a:gd name="connsiteX5" fmla="*/ 1159771 w 1159771"/>
              <a:gd name="connsiteY5" fmla="*/ 294352 h 304225"/>
              <a:gd name="connsiteX0" fmla="*/ 0 w 1159771"/>
              <a:gd name="connsiteY0" fmla="*/ 299508 h 299508"/>
              <a:gd name="connsiteX1" fmla="*/ 80389 w 1159771"/>
              <a:gd name="connsiteY1" fmla="*/ 85929 h 299508"/>
              <a:gd name="connsiteX2" fmla="*/ 328698 w 1159771"/>
              <a:gd name="connsiteY2" fmla="*/ 102 h 299508"/>
              <a:gd name="connsiteX3" fmla="*/ 838720 w 1159771"/>
              <a:gd name="connsiteY3" fmla="*/ 3386 h 299508"/>
              <a:gd name="connsiteX4" fmla="*/ 1078139 w 1159771"/>
              <a:gd name="connsiteY4" fmla="*/ 85032 h 299508"/>
              <a:gd name="connsiteX5" fmla="*/ 1159771 w 1159771"/>
              <a:gd name="connsiteY5" fmla="*/ 289635 h 299508"/>
              <a:gd name="connsiteX0" fmla="*/ 0 w 1159771"/>
              <a:gd name="connsiteY0" fmla="*/ 305175 h 305175"/>
              <a:gd name="connsiteX1" fmla="*/ 80389 w 1159771"/>
              <a:gd name="connsiteY1" fmla="*/ 91596 h 305175"/>
              <a:gd name="connsiteX2" fmla="*/ 328698 w 1159771"/>
              <a:gd name="connsiteY2" fmla="*/ 5769 h 305175"/>
              <a:gd name="connsiteX3" fmla="*/ 838720 w 1159771"/>
              <a:gd name="connsiteY3" fmla="*/ 5425 h 305175"/>
              <a:gd name="connsiteX4" fmla="*/ 1078139 w 1159771"/>
              <a:gd name="connsiteY4" fmla="*/ 90699 h 305175"/>
              <a:gd name="connsiteX5" fmla="*/ 1159771 w 1159771"/>
              <a:gd name="connsiteY5" fmla="*/ 295302 h 305175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838720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78139 w 1159771"/>
              <a:gd name="connsiteY4" fmla="*/ 91460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96901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305936 h 305936"/>
              <a:gd name="connsiteX1" fmla="*/ 80389 w 1159771"/>
              <a:gd name="connsiteY1" fmla="*/ 92357 h 305936"/>
              <a:gd name="connsiteX2" fmla="*/ 328698 w 1159771"/>
              <a:gd name="connsiteY2" fmla="*/ 6530 h 305936"/>
              <a:gd name="connsiteX3" fmla="*/ 760482 w 1159771"/>
              <a:gd name="connsiteY3" fmla="*/ 6186 h 305936"/>
              <a:gd name="connsiteX4" fmla="*/ 1040023 w 1159771"/>
              <a:gd name="connsiteY4" fmla="*/ 86019 h 305936"/>
              <a:gd name="connsiteX5" fmla="*/ 1159771 w 1159771"/>
              <a:gd name="connsiteY5" fmla="*/ 296063 h 305936"/>
              <a:gd name="connsiteX0" fmla="*/ 0 w 1159771"/>
              <a:gd name="connsiteY0" fmla="*/ 299768 h 299768"/>
              <a:gd name="connsiteX1" fmla="*/ 80389 w 1159771"/>
              <a:gd name="connsiteY1" fmla="*/ 86189 h 299768"/>
              <a:gd name="connsiteX2" fmla="*/ 328698 w 1159771"/>
              <a:gd name="connsiteY2" fmla="*/ 362 h 299768"/>
              <a:gd name="connsiteX3" fmla="*/ 760482 w 1159771"/>
              <a:gd name="connsiteY3" fmla="*/ 18 h 299768"/>
              <a:gd name="connsiteX4" fmla="*/ 1040023 w 1159771"/>
              <a:gd name="connsiteY4" fmla="*/ 79851 h 299768"/>
              <a:gd name="connsiteX5" fmla="*/ 1159771 w 1159771"/>
              <a:gd name="connsiteY5" fmla="*/ 289895 h 299768"/>
              <a:gd name="connsiteX0" fmla="*/ 0 w 1159771"/>
              <a:gd name="connsiteY0" fmla="*/ 299768 h 299768"/>
              <a:gd name="connsiteX1" fmla="*/ 80389 w 1159771"/>
              <a:gd name="connsiteY1" fmla="*/ 86189 h 299768"/>
              <a:gd name="connsiteX2" fmla="*/ 328698 w 1159771"/>
              <a:gd name="connsiteY2" fmla="*/ 362 h 299768"/>
              <a:gd name="connsiteX3" fmla="*/ 760482 w 1159771"/>
              <a:gd name="connsiteY3" fmla="*/ 18 h 299768"/>
              <a:gd name="connsiteX4" fmla="*/ 1040023 w 1159771"/>
              <a:gd name="connsiteY4" fmla="*/ 79851 h 299768"/>
              <a:gd name="connsiteX5" fmla="*/ 1159771 w 1159771"/>
              <a:gd name="connsiteY5" fmla="*/ 289895 h 299768"/>
              <a:gd name="connsiteX0" fmla="*/ 0 w 1159771"/>
              <a:gd name="connsiteY0" fmla="*/ 306070 h 306070"/>
              <a:gd name="connsiteX1" fmla="*/ 112487 w 1159771"/>
              <a:gd name="connsiteY1" fmla="*/ 94304 h 306070"/>
              <a:gd name="connsiteX2" fmla="*/ 328698 w 1159771"/>
              <a:gd name="connsiteY2" fmla="*/ 6664 h 306070"/>
              <a:gd name="connsiteX3" fmla="*/ 760482 w 1159771"/>
              <a:gd name="connsiteY3" fmla="*/ 6320 h 306070"/>
              <a:gd name="connsiteX4" fmla="*/ 1040023 w 1159771"/>
              <a:gd name="connsiteY4" fmla="*/ 86153 h 306070"/>
              <a:gd name="connsiteX5" fmla="*/ 1159771 w 1159771"/>
              <a:gd name="connsiteY5" fmla="*/ 296197 h 306070"/>
              <a:gd name="connsiteX0" fmla="*/ 0 w 1159771"/>
              <a:gd name="connsiteY0" fmla="*/ 302498 h 302498"/>
              <a:gd name="connsiteX1" fmla="*/ 112487 w 1159771"/>
              <a:gd name="connsiteY1" fmla="*/ 90732 h 302498"/>
              <a:gd name="connsiteX2" fmla="*/ 336723 w 1159771"/>
              <a:gd name="connsiteY2" fmla="*/ 8533 h 302498"/>
              <a:gd name="connsiteX3" fmla="*/ 760482 w 1159771"/>
              <a:gd name="connsiteY3" fmla="*/ 2748 h 302498"/>
              <a:gd name="connsiteX4" fmla="*/ 1040023 w 1159771"/>
              <a:gd name="connsiteY4" fmla="*/ 82581 h 302498"/>
              <a:gd name="connsiteX5" fmla="*/ 1159771 w 1159771"/>
              <a:gd name="connsiteY5" fmla="*/ 292625 h 302498"/>
              <a:gd name="connsiteX0" fmla="*/ 0 w 1159771"/>
              <a:gd name="connsiteY0" fmla="*/ 299761 h 299761"/>
              <a:gd name="connsiteX1" fmla="*/ 112487 w 1159771"/>
              <a:gd name="connsiteY1" fmla="*/ 87995 h 299761"/>
              <a:gd name="connsiteX2" fmla="*/ 336723 w 1159771"/>
              <a:gd name="connsiteY2" fmla="*/ 5796 h 299761"/>
              <a:gd name="connsiteX3" fmla="*/ 760482 w 1159771"/>
              <a:gd name="connsiteY3" fmla="*/ 11 h 299761"/>
              <a:gd name="connsiteX4" fmla="*/ 1040023 w 1159771"/>
              <a:gd name="connsiteY4" fmla="*/ 79844 h 299761"/>
              <a:gd name="connsiteX5" fmla="*/ 1159771 w 1159771"/>
              <a:gd name="connsiteY5" fmla="*/ 289888 h 299761"/>
              <a:gd name="connsiteX0" fmla="*/ 0 w 1159771"/>
              <a:gd name="connsiteY0" fmla="*/ 303241 h 303241"/>
              <a:gd name="connsiteX1" fmla="*/ 104463 w 1159771"/>
              <a:gd name="connsiteY1" fmla="*/ 102357 h 303241"/>
              <a:gd name="connsiteX2" fmla="*/ 336723 w 1159771"/>
              <a:gd name="connsiteY2" fmla="*/ 9276 h 303241"/>
              <a:gd name="connsiteX3" fmla="*/ 760482 w 1159771"/>
              <a:gd name="connsiteY3" fmla="*/ 3491 h 303241"/>
              <a:gd name="connsiteX4" fmla="*/ 1040023 w 1159771"/>
              <a:gd name="connsiteY4" fmla="*/ 83324 h 303241"/>
              <a:gd name="connsiteX5" fmla="*/ 1159771 w 1159771"/>
              <a:gd name="connsiteY5" fmla="*/ 293368 h 303241"/>
              <a:gd name="connsiteX0" fmla="*/ 0 w 1159771"/>
              <a:gd name="connsiteY0" fmla="*/ 305192 h 305192"/>
              <a:gd name="connsiteX1" fmla="*/ 104463 w 1159771"/>
              <a:gd name="connsiteY1" fmla="*/ 104308 h 305192"/>
              <a:gd name="connsiteX2" fmla="*/ 336723 w 1159771"/>
              <a:gd name="connsiteY2" fmla="*/ 11227 h 305192"/>
              <a:gd name="connsiteX3" fmla="*/ 768507 w 1159771"/>
              <a:gd name="connsiteY3" fmla="*/ 1814 h 305192"/>
              <a:gd name="connsiteX4" fmla="*/ 1040023 w 1159771"/>
              <a:gd name="connsiteY4" fmla="*/ 85275 h 305192"/>
              <a:gd name="connsiteX5" fmla="*/ 1159771 w 1159771"/>
              <a:gd name="connsiteY5" fmla="*/ 295319 h 305192"/>
              <a:gd name="connsiteX0" fmla="*/ 0 w 1161529"/>
              <a:gd name="connsiteY0" fmla="*/ 305192 h 331734"/>
              <a:gd name="connsiteX1" fmla="*/ 104463 w 1161529"/>
              <a:gd name="connsiteY1" fmla="*/ 104308 h 331734"/>
              <a:gd name="connsiteX2" fmla="*/ 336723 w 1161529"/>
              <a:gd name="connsiteY2" fmla="*/ 11227 h 331734"/>
              <a:gd name="connsiteX3" fmla="*/ 768507 w 1161529"/>
              <a:gd name="connsiteY3" fmla="*/ 1814 h 331734"/>
              <a:gd name="connsiteX4" fmla="*/ 1040023 w 1161529"/>
              <a:gd name="connsiteY4" fmla="*/ 85275 h 331734"/>
              <a:gd name="connsiteX5" fmla="*/ 1161529 w 1161529"/>
              <a:gd name="connsiteY5" fmla="*/ 331734 h 331734"/>
              <a:gd name="connsiteX0" fmla="*/ 0 w 1157914"/>
              <a:gd name="connsiteY0" fmla="*/ 305192 h 305192"/>
              <a:gd name="connsiteX1" fmla="*/ 104463 w 1157914"/>
              <a:gd name="connsiteY1" fmla="*/ 104308 h 305192"/>
              <a:gd name="connsiteX2" fmla="*/ 336723 w 1157914"/>
              <a:gd name="connsiteY2" fmla="*/ 11227 h 305192"/>
              <a:gd name="connsiteX3" fmla="*/ 768507 w 1157914"/>
              <a:gd name="connsiteY3" fmla="*/ 1814 h 305192"/>
              <a:gd name="connsiteX4" fmla="*/ 1040023 w 1157914"/>
              <a:gd name="connsiteY4" fmla="*/ 85275 h 305192"/>
              <a:gd name="connsiteX5" fmla="*/ 1157914 w 1157914"/>
              <a:gd name="connsiteY5" fmla="*/ 301745 h 305192"/>
              <a:gd name="connsiteX0" fmla="*/ 0 w 1170567"/>
              <a:gd name="connsiteY0" fmla="*/ 305192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70567 w 1170567"/>
              <a:gd name="connsiteY5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70567 w 1170567"/>
              <a:gd name="connsiteY5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70567 w 1170567"/>
              <a:gd name="connsiteY5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70567 w 1170567"/>
              <a:gd name="connsiteY5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70567 w 1170567"/>
              <a:gd name="connsiteY5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32816 w 1170567"/>
              <a:gd name="connsiteY5" fmla="*/ 232232 h 318882"/>
              <a:gd name="connsiteX6" fmla="*/ 1170567 w 1170567"/>
              <a:gd name="connsiteY6" fmla="*/ 318882 h 318882"/>
              <a:gd name="connsiteX0" fmla="*/ 0 w 1170567"/>
              <a:gd name="connsiteY0" fmla="*/ 290198 h 318882"/>
              <a:gd name="connsiteX1" fmla="*/ 104463 w 1170567"/>
              <a:gd name="connsiteY1" fmla="*/ 104308 h 318882"/>
              <a:gd name="connsiteX2" fmla="*/ 336723 w 1170567"/>
              <a:gd name="connsiteY2" fmla="*/ 11227 h 318882"/>
              <a:gd name="connsiteX3" fmla="*/ 768507 w 1170567"/>
              <a:gd name="connsiteY3" fmla="*/ 1814 h 318882"/>
              <a:gd name="connsiteX4" fmla="*/ 1040023 w 1170567"/>
              <a:gd name="connsiteY4" fmla="*/ 85275 h 318882"/>
              <a:gd name="connsiteX5" fmla="*/ 1142254 w 1170567"/>
              <a:gd name="connsiteY5" fmla="*/ 223664 h 318882"/>
              <a:gd name="connsiteX6" fmla="*/ 1170567 w 1170567"/>
              <a:gd name="connsiteY6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40023 w 1178117"/>
              <a:gd name="connsiteY4" fmla="*/ 85275 h 318882"/>
              <a:gd name="connsiteX5" fmla="*/ 1142254 w 1178117"/>
              <a:gd name="connsiteY5" fmla="*/ 223664 h 318882"/>
              <a:gd name="connsiteX6" fmla="*/ 1178117 w 1178117"/>
              <a:gd name="connsiteY6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40023 w 1178117"/>
              <a:gd name="connsiteY4" fmla="*/ 85275 h 318882"/>
              <a:gd name="connsiteX5" fmla="*/ 1119604 w 1178117"/>
              <a:gd name="connsiteY5" fmla="*/ 185107 h 318882"/>
              <a:gd name="connsiteX6" fmla="*/ 1178117 w 1178117"/>
              <a:gd name="connsiteY6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119604 w 1178117"/>
              <a:gd name="connsiteY4" fmla="*/ 185107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4303 w 1178117"/>
              <a:gd name="connsiteY4" fmla="*/ 107992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4303 w 1178117"/>
              <a:gd name="connsiteY4" fmla="*/ 107992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4303 w 1178117"/>
              <a:gd name="connsiteY4" fmla="*/ 107992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  <a:gd name="connsiteX0" fmla="*/ 0 w 1178117"/>
              <a:gd name="connsiteY0" fmla="*/ 290198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  <a:gd name="connsiteX0" fmla="*/ 0 w 1178117"/>
              <a:gd name="connsiteY0" fmla="*/ 307334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  <a:gd name="connsiteX0" fmla="*/ 0 w 1178117"/>
              <a:gd name="connsiteY0" fmla="*/ 307334 h 318882"/>
              <a:gd name="connsiteX1" fmla="*/ 104463 w 1178117"/>
              <a:gd name="connsiteY1" fmla="*/ 104308 h 318882"/>
              <a:gd name="connsiteX2" fmla="*/ 336723 w 1178117"/>
              <a:gd name="connsiteY2" fmla="*/ 11227 h 318882"/>
              <a:gd name="connsiteX3" fmla="*/ 768507 w 1178117"/>
              <a:gd name="connsiteY3" fmla="*/ 1814 h 318882"/>
              <a:gd name="connsiteX4" fmla="*/ 1070528 w 1178117"/>
              <a:gd name="connsiteY4" fmla="*/ 120845 h 318882"/>
              <a:gd name="connsiteX5" fmla="*/ 1178117 w 1178117"/>
              <a:gd name="connsiteY5" fmla="*/ 318882 h 31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117" h="318882">
                <a:moveTo>
                  <a:pt x="0" y="307334"/>
                </a:moveTo>
                <a:cubicBezTo>
                  <a:pt x="464" y="213212"/>
                  <a:pt x="61420" y="145642"/>
                  <a:pt x="104463" y="104308"/>
                </a:cubicBezTo>
                <a:cubicBezTo>
                  <a:pt x="156117" y="60718"/>
                  <a:pt x="226049" y="28309"/>
                  <a:pt x="336723" y="11227"/>
                </a:cubicBezTo>
                <a:cubicBezTo>
                  <a:pt x="447397" y="-5855"/>
                  <a:pt x="443325" y="1565"/>
                  <a:pt x="768507" y="1814"/>
                </a:cubicBezTo>
                <a:cubicBezTo>
                  <a:pt x="915975" y="805"/>
                  <a:pt x="987160" y="42295"/>
                  <a:pt x="1070528" y="120845"/>
                </a:cubicBezTo>
                <a:cubicBezTo>
                  <a:pt x="1114935" y="172631"/>
                  <a:pt x="1142569" y="235894"/>
                  <a:pt x="1178117" y="318882"/>
                </a:cubicBezTo>
              </a:path>
            </a:pathLst>
          </a:custGeom>
          <a:ln w="76200" cmpd="sng">
            <a:solidFill>
              <a:schemeClr val="tx1"/>
            </a:solidFill>
            <a:prstDash val="solid"/>
            <a:headEnd type="none" w="med" len="lg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          </a:t>
            </a:r>
          </a:p>
        </p:txBody>
      </p:sp>
      <p:grpSp>
        <p:nvGrpSpPr>
          <p:cNvPr id="54275" name="Grouper 54274"/>
          <p:cNvGrpSpPr/>
          <p:nvPr/>
        </p:nvGrpSpPr>
        <p:grpSpPr>
          <a:xfrm>
            <a:off x="3145468" y="3146948"/>
            <a:ext cx="2878448" cy="590856"/>
            <a:chOff x="3297856" y="3299345"/>
            <a:chExt cx="2878448" cy="590856"/>
          </a:xfrm>
          <a:solidFill>
            <a:srgbClr val="FFFFFF"/>
          </a:solidFill>
        </p:grpSpPr>
        <p:grpSp>
          <p:nvGrpSpPr>
            <p:cNvPr id="72" name="Grouper 71"/>
            <p:cNvGrpSpPr/>
            <p:nvPr/>
          </p:nvGrpSpPr>
          <p:grpSpPr>
            <a:xfrm>
              <a:off x="3297856" y="3299345"/>
              <a:ext cx="1096823" cy="576261"/>
              <a:chOff x="3145456" y="3628712"/>
              <a:chExt cx="1096823" cy="576261"/>
            </a:xfrm>
            <a:grpFill/>
          </p:grpSpPr>
          <p:sp>
            <p:nvSpPr>
              <p:cNvPr id="73" name="Ellipse 72"/>
              <p:cNvSpPr/>
              <p:nvPr/>
            </p:nvSpPr>
            <p:spPr bwMode="auto">
              <a:xfrm>
                <a:off x="3145456" y="3628712"/>
                <a:ext cx="647701" cy="576261"/>
              </a:xfrm>
              <a:prstGeom prst="ellipse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7620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j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4" name="Connecteur droit 73"/>
              <p:cNvCxnSpPr>
                <a:stCxn id="73" idx="6"/>
                <a:endCxn id="71" idx="2"/>
              </p:cNvCxnSpPr>
              <p:nvPr/>
            </p:nvCxnSpPr>
            <p:spPr>
              <a:xfrm>
                <a:off x="3793157" y="3916843"/>
                <a:ext cx="449122" cy="307"/>
              </a:xfrm>
              <a:prstGeom prst="line">
                <a:avLst/>
              </a:prstGeom>
              <a:grpFill/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er 74"/>
            <p:cNvGrpSpPr/>
            <p:nvPr/>
          </p:nvGrpSpPr>
          <p:grpSpPr>
            <a:xfrm>
              <a:off x="5043968" y="3313940"/>
              <a:ext cx="1132336" cy="576261"/>
              <a:chOff x="4891568" y="3643307"/>
              <a:chExt cx="1132336" cy="576261"/>
            </a:xfrm>
            <a:grpFill/>
          </p:grpSpPr>
          <p:sp>
            <p:nvSpPr>
              <p:cNvPr id="76" name="Ellipse 75"/>
              <p:cNvSpPr/>
              <p:nvPr/>
            </p:nvSpPr>
            <p:spPr bwMode="auto">
              <a:xfrm>
                <a:off x="5376203" y="3643307"/>
                <a:ext cx="647701" cy="576261"/>
              </a:xfrm>
              <a:prstGeom prst="ellipse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7620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k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7" name="Connecteur droit 76"/>
              <p:cNvCxnSpPr>
                <a:stCxn id="71" idx="6"/>
                <a:endCxn id="76" idx="2"/>
              </p:cNvCxnSpPr>
              <p:nvPr/>
            </p:nvCxnSpPr>
            <p:spPr>
              <a:xfrm>
                <a:off x="4891568" y="3917150"/>
                <a:ext cx="484635" cy="14288"/>
              </a:xfrm>
              <a:prstGeom prst="line">
                <a:avLst/>
              </a:prstGeom>
              <a:grpFill/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Ellipse 70"/>
            <p:cNvSpPr/>
            <p:nvPr/>
          </p:nvSpPr>
          <p:spPr bwMode="auto">
            <a:xfrm>
              <a:off x="4394679" y="3299652"/>
              <a:ext cx="649289" cy="576262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</p:grp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136900" y="2082800"/>
            <a:ext cx="29559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/>
              <a:t>del:[nogoods on x</a:t>
            </a:r>
            <a:r>
              <a:rPr lang="en-US" sz="2800" baseline="-25000"/>
              <a:t>i</a:t>
            </a:r>
            <a:r>
              <a:rPr lang="en-US" sz="2800"/>
              <a:t>]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58775" y="5537200"/>
            <a:ext cx="67373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42900" indent="-3429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lvl="1" eaLnBrk="1" hangingPunct="1">
              <a:buFont typeface="Arial" charset="0"/>
              <a:buChar char="•"/>
            </a:pPr>
            <a:r>
              <a:rPr lang="en-US" sz="2600" i="0">
                <a:solidFill>
                  <a:srgbClr val="000000"/>
                </a:solidFill>
              </a:rPr>
              <a:t>Earlier detection of dead-end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600" i="0">
                <a:solidFill>
                  <a:srgbClr val="000000"/>
                </a:solidFill>
              </a:rPr>
              <a:t>Agents can anticipate the backtrack operation</a:t>
            </a:r>
          </a:p>
        </p:txBody>
      </p:sp>
      <p:grpSp>
        <p:nvGrpSpPr>
          <p:cNvPr id="44052" name="Grouper 61"/>
          <p:cNvGrpSpPr>
            <a:grpSpLocks/>
          </p:cNvGrpSpPr>
          <p:nvPr/>
        </p:nvGrpSpPr>
        <p:grpSpPr bwMode="auto">
          <a:xfrm>
            <a:off x="8680450" y="2895600"/>
            <a:ext cx="273050" cy="990600"/>
            <a:chOff x="8679933" y="2895600"/>
            <a:chExt cx="273567" cy="990600"/>
          </a:xfrm>
        </p:grpSpPr>
        <p:cxnSp>
          <p:nvCxnSpPr>
            <p:cNvPr id="63" name="Connecteur droit 62"/>
            <p:cNvCxnSpPr/>
            <p:nvPr/>
          </p:nvCxnSpPr>
          <p:spPr>
            <a:xfrm flipH="1">
              <a:off x="8679933" y="2895600"/>
              <a:ext cx="273567" cy="327025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8679933" y="3630613"/>
              <a:ext cx="273567" cy="255587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ZoneTexte 64"/>
          <p:cNvSpPr txBox="1"/>
          <p:nvPr/>
        </p:nvSpPr>
        <p:spPr>
          <a:xfrm>
            <a:off x="3949700" y="4203700"/>
            <a:ext cx="51181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98525" lvl="5" defTabSz="79375">
              <a:spcBef>
                <a:spcPts val="600"/>
              </a:spcBef>
              <a:defRPr/>
            </a:pPr>
            <a:r>
              <a:rPr lang="en-US" sz="2600" dirty="0">
                <a:solidFill>
                  <a:srgbClr val="000000"/>
                </a:solidFill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 maintains AC on CSP(</a:t>
            </a:r>
            <a:r>
              <a:rPr lang="en-US" sz="2600" dirty="0" err="1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)</a:t>
            </a:r>
          </a:p>
          <a:p>
            <a:pPr marL="342900" lvl="1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Dead-end on CSP(</a:t>
            </a:r>
            <a:r>
              <a:rPr lang="en-US" sz="2600" dirty="0" err="1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), A</a:t>
            </a:r>
            <a:r>
              <a:rPr lang="en-US" sz="2600" baseline="-25000" dirty="0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backtracks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</a:p>
          <a:p>
            <a:pPr marL="342900" lvl="1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Else, A</a:t>
            </a:r>
            <a:r>
              <a:rPr lang="en-US" sz="2600" baseline="-25000" dirty="0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/>
              <a:t>propagates</a:t>
            </a:r>
            <a:r>
              <a:rPr lang="en-US" sz="2600" dirty="0">
                <a:solidFill>
                  <a:srgbClr val="000000"/>
                </a:solidFill>
              </a:rPr>
              <a:t> its deletions </a:t>
            </a:r>
          </a:p>
        </p:txBody>
      </p:sp>
      <p:grpSp>
        <p:nvGrpSpPr>
          <p:cNvPr id="44054" name="Grouper 15"/>
          <p:cNvGrpSpPr>
            <a:grpSpLocks/>
          </p:cNvGrpSpPr>
          <p:nvPr/>
        </p:nvGrpSpPr>
        <p:grpSpPr bwMode="auto">
          <a:xfrm>
            <a:off x="254000" y="2787650"/>
            <a:ext cx="1925638" cy="1312863"/>
            <a:chOff x="254000" y="2786952"/>
            <a:chExt cx="1925164" cy="1312861"/>
          </a:xfrm>
        </p:grpSpPr>
        <p:sp>
          <p:nvSpPr>
            <p:cNvPr id="43" name="Ellipse 42"/>
            <p:cNvSpPr/>
            <p:nvPr/>
          </p:nvSpPr>
          <p:spPr bwMode="auto">
            <a:xfrm>
              <a:off x="509525" y="3167951"/>
              <a:ext cx="647541" cy="576262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44062" name="Grouper 45"/>
            <p:cNvGrpSpPr>
              <a:grpSpLocks/>
            </p:cNvGrpSpPr>
            <p:nvPr/>
          </p:nvGrpSpPr>
          <p:grpSpPr bwMode="auto">
            <a:xfrm>
              <a:off x="254000" y="3035300"/>
              <a:ext cx="350444" cy="901701"/>
              <a:chOff x="254000" y="3035300"/>
              <a:chExt cx="350444" cy="901701"/>
            </a:xfrm>
          </p:grpSpPr>
          <p:cxnSp>
            <p:nvCxnSpPr>
              <p:cNvPr id="47" name="Connecteur droit 46"/>
              <p:cNvCxnSpPr/>
              <p:nvPr/>
            </p:nvCxnSpPr>
            <p:spPr>
              <a:xfrm>
                <a:off x="254000" y="3034602"/>
                <a:ext cx="350752" cy="217488"/>
              </a:xfrm>
              <a:prstGeom prst="line">
                <a:avLst/>
              </a:prstGeom>
              <a:ln w="571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 flipV="1">
                <a:off x="279394" y="3658489"/>
                <a:ext cx="325358" cy="277812"/>
              </a:xfrm>
              <a:prstGeom prst="line">
                <a:avLst/>
              </a:prstGeom>
              <a:ln w="571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63" name="Grouper 8"/>
            <p:cNvGrpSpPr>
              <a:grpSpLocks/>
            </p:cNvGrpSpPr>
            <p:nvPr/>
          </p:nvGrpSpPr>
          <p:grpSpPr bwMode="auto">
            <a:xfrm>
              <a:off x="1062438" y="2786952"/>
              <a:ext cx="1116726" cy="1312861"/>
              <a:chOff x="1062438" y="2786952"/>
              <a:chExt cx="1116726" cy="1312861"/>
            </a:xfrm>
          </p:grpSpPr>
          <p:grpSp>
            <p:nvGrpSpPr>
              <p:cNvPr id="80" name="Grouper 79"/>
              <p:cNvGrpSpPr/>
              <p:nvPr/>
            </p:nvGrpSpPr>
            <p:grpSpPr>
              <a:xfrm>
                <a:off x="1062438" y="2786952"/>
                <a:ext cx="1116726" cy="576261"/>
                <a:chOff x="1062438" y="3256019"/>
                <a:chExt cx="1116726" cy="576261"/>
              </a:xfrm>
              <a:solidFill>
                <a:schemeClr val="bg1"/>
              </a:solidFill>
            </p:grpSpPr>
            <p:sp>
              <p:nvSpPr>
                <p:cNvPr id="81" name="Ellipse 80"/>
                <p:cNvSpPr/>
                <p:nvPr/>
              </p:nvSpPr>
              <p:spPr bwMode="auto">
                <a:xfrm>
                  <a:off x="1531463" y="3256019"/>
                  <a:ext cx="647701" cy="576261"/>
                </a:xfrm>
                <a:prstGeom prst="ellipse">
                  <a:avLst/>
                </a:prstGeom>
                <a:grpFill/>
                <a:ln w="34925">
                  <a:solidFill>
                    <a:srgbClr val="00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Ctr="1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fr-FR" sz="2400" spc="-150" dirty="0">
                      <a:solidFill>
                        <a:srgbClr val="000000"/>
                      </a:solidFill>
                    </a:rPr>
                    <a:t>x</a:t>
                  </a:r>
                  <a:r>
                    <a:rPr lang="fr-FR" sz="2400" spc="-150" baseline="-25000" dirty="0">
                      <a:solidFill>
                        <a:srgbClr val="000000"/>
                      </a:solidFill>
                    </a:rPr>
                    <a:t>i</a:t>
                  </a:r>
                </a:p>
              </p:txBody>
            </p:sp>
            <p:cxnSp>
              <p:nvCxnSpPr>
                <p:cNvPr id="82" name="Connecteur droit 81"/>
                <p:cNvCxnSpPr>
                  <a:endCxn id="81" idx="2"/>
                </p:cNvCxnSpPr>
                <p:nvPr/>
              </p:nvCxnSpPr>
              <p:spPr>
                <a:xfrm flipV="1">
                  <a:off x="1062438" y="3544150"/>
                  <a:ext cx="469025" cy="202658"/>
                </a:xfrm>
                <a:prstGeom prst="line">
                  <a:avLst/>
                </a:prstGeom>
                <a:grpFill/>
                <a:ln w="57150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Ellipse 82"/>
              <p:cNvSpPr/>
              <p:nvPr/>
            </p:nvSpPr>
            <p:spPr bwMode="auto">
              <a:xfrm>
                <a:off x="1531623" y="3523551"/>
                <a:ext cx="647541" cy="576262"/>
              </a:xfrm>
              <a:prstGeom prst="ellipse">
                <a:avLst/>
              </a:prstGeom>
              <a:solidFill>
                <a:schemeClr val="bg1"/>
              </a:solidFill>
              <a:ln w="34925">
                <a:solidFill>
                  <a:srgbClr val="0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k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4" name="Connecteur droit 83"/>
              <p:cNvCxnSpPr>
                <a:endCxn id="83" idx="2"/>
              </p:cNvCxnSpPr>
              <p:nvPr/>
            </p:nvCxnSpPr>
            <p:spPr>
              <a:xfrm>
                <a:off x="1061839" y="3672776"/>
                <a:ext cx="469784" cy="139700"/>
              </a:xfrm>
              <a:prstGeom prst="line">
                <a:avLst/>
              </a:prstGeom>
              <a:solidFill>
                <a:schemeClr val="bg1"/>
              </a:solidFill>
              <a:ln w="571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055" name="Grouper 14"/>
          <p:cNvGrpSpPr>
            <a:grpSpLocks/>
          </p:cNvGrpSpPr>
          <p:nvPr/>
        </p:nvGrpSpPr>
        <p:grpSpPr bwMode="auto">
          <a:xfrm>
            <a:off x="7175500" y="2782888"/>
            <a:ext cx="1033463" cy="1249362"/>
            <a:chOff x="7175725" y="2783150"/>
            <a:chExt cx="1033514" cy="1249361"/>
          </a:xfrm>
        </p:grpSpPr>
        <p:grpSp>
          <p:nvGrpSpPr>
            <p:cNvPr id="85" name="Grouper 84"/>
            <p:cNvGrpSpPr/>
            <p:nvPr/>
          </p:nvGrpSpPr>
          <p:grpSpPr>
            <a:xfrm>
              <a:off x="7175725" y="2783150"/>
              <a:ext cx="1033514" cy="576261"/>
              <a:chOff x="7061425" y="3620517"/>
              <a:chExt cx="1033514" cy="576261"/>
            </a:xfrm>
            <a:solidFill>
              <a:srgbClr val="FFFFFF"/>
            </a:solidFill>
          </p:grpSpPr>
          <p:sp>
            <p:nvSpPr>
              <p:cNvPr id="86" name="Ellipse 85"/>
              <p:cNvSpPr/>
              <p:nvPr/>
            </p:nvSpPr>
            <p:spPr bwMode="auto">
              <a:xfrm>
                <a:off x="7061425" y="3620517"/>
                <a:ext cx="647701" cy="576261"/>
              </a:xfrm>
              <a:prstGeom prst="ellipse">
                <a:avLst/>
              </a:prstGeom>
              <a:grpFill/>
              <a:ln w="34925">
                <a:solidFill>
                  <a:srgbClr val="0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 err="1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 err="1">
                    <a:solidFill>
                      <a:srgbClr val="000000"/>
                    </a:solidFill>
                  </a:rPr>
                  <a:t>j</a:t>
                </a:r>
                <a:endParaRPr lang="fr-FR" sz="2400" spc="-15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7" name="Connecteur droit 86"/>
              <p:cNvCxnSpPr>
                <a:stCxn id="86" idx="6"/>
              </p:cNvCxnSpPr>
              <p:nvPr/>
            </p:nvCxnSpPr>
            <p:spPr>
              <a:xfrm>
                <a:off x="7709126" y="3908648"/>
                <a:ext cx="385813" cy="151857"/>
              </a:xfrm>
              <a:prstGeom prst="line">
                <a:avLst/>
              </a:prstGeom>
              <a:grpFill/>
              <a:ln w="571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er 87"/>
            <p:cNvGrpSpPr/>
            <p:nvPr/>
          </p:nvGrpSpPr>
          <p:grpSpPr>
            <a:xfrm>
              <a:off x="7175725" y="3456250"/>
              <a:ext cx="1033514" cy="576261"/>
              <a:chOff x="7061425" y="3620517"/>
              <a:chExt cx="1033514" cy="576261"/>
            </a:xfrm>
            <a:solidFill>
              <a:srgbClr val="FFFFFF"/>
            </a:solidFill>
          </p:grpSpPr>
          <p:sp>
            <p:nvSpPr>
              <p:cNvPr id="89" name="Ellipse 88"/>
              <p:cNvSpPr/>
              <p:nvPr/>
            </p:nvSpPr>
            <p:spPr bwMode="auto">
              <a:xfrm>
                <a:off x="7061425" y="3620517"/>
                <a:ext cx="647701" cy="576261"/>
              </a:xfrm>
              <a:prstGeom prst="ellipse">
                <a:avLst/>
              </a:prstGeom>
              <a:grpFill/>
              <a:ln w="34925">
                <a:solidFill>
                  <a:srgbClr val="0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>
                    <a:solidFill>
                      <a:srgbClr val="000000"/>
                    </a:solidFill>
                  </a:rPr>
                  <a:t>i</a:t>
                </a:r>
              </a:p>
            </p:txBody>
          </p:sp>
          <p:cxnSp>
            <p:nvCxnSpPr>
              <p:cNvPr id="90" name="Connecteur droit 89"/>
              <p:cNvCxnSpPr>
                <a:stCxn id="89" idx="6"/>
              </p:cNvCxnSpPr>
              <p:nvPr/>
            </p:nvCxnSpPr>
            <p:spPr>
              <a:xfrm flipV="1">
                <a:off x="7709126" y="3794884"/>
                <a:ext cx="385813" cy="113764"/>
              </a:xfrm>
              <a:prstGeom prst="line">
                <a:avLst/>
              </a:prstGeom>
              <a:grpFill/>
              <a:ln w="571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4405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D0C410-2540-6649-82E0-875BB302AC08}" type="slidenum">
              <a:rPr lang="en-US" sz="1200" i="0">
                <a:solidFill>
                  <a:srgbClr val="8989FF"/>
                </a:solidFill>
              </a:rPr>
              <a:pPr eaLnBrk="1" hangingPunct="1"/>
              <a:t>12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/>
      <p:bldP spid="42" grpId="0" animBg="1"/>
      <p:bldP spid="44" grpId="0" animBg="1"/>
      <p:bldP spid="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22600" y="2006600"/>
            <a:ext cx="3111500" cy="1600200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i="0"/>
          </a:p>
        </p:txBody>
      </p:sp>
      <p:sp>
        <p:nvSpPr>
          <p:cNvPr id="49" name="Rectangle 48"/>
          <p:cNvSpPr/>
          <p:nvPr/>
        </p:nvSpPr>
        <p:spPr>
          <a:xfrm>
            <a:off x="6759575" y="2032000"/>
            <a:ext cx="2384425" cy="1587500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i="0"/>
          </a:p>
        </p:txBody>
      </p:sp>
      <p:sp>
        <p:nvSpPr>
          <p:cNvPr id="48" name="Rectangle 47"/>
          <p:cNvSpPr/>
          <p:nvPr/>
        </p:nvSpPr>
        <p:spPr>
          <a:xfrm>
            <a:off x="0" y="2044700"/>
            <a:ext cx="2466975" cy="1587500"/>
          </a:xfrm>
          <a:prstGeom prst="rect">
            <a:avLst/>
          </a:prstGeom>
          <a:solidFill>
            <a:schemeClr val="accent3">
              <a:lumMod val="20000"/>
              <a:lumOff val="80000"/>
              <a:alpha val="82000"/>
            </a:schemeClr>
          </a:solidFill>
          <a:ln w="38100" cmpd="sng"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i="0"/>
          </a:p>
        </p:txBody>
      </p:sp>
      <p:sp>
        <p:nvSpPr>
          <p:cNvPr id="7" name="Ellipse 6"/>
          <p:cNvSpPr/>
          <p:nvPr/>
        </p:nvSpPr>
        <p:spPr bwMode="auto">
          <a:xfrm>
            <a:off x="4241800" y="2538413"/>
            <a:ext cx="649288" cy="576262"/>
          </a:xfrm>
          <a:prstGeom prst="ellipse">
            <a:avLst/>
          </a:prstGeom>
          <a:solidFill>
            <a:srgbClr val="FFFFFF"/>
          </a:solidFill>
          <a:ln w="34925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>
                <a:solidFill>
                  <a:srgbClr val="000000"/>
                </a:solidFill>
              </a:rPr>
              <a:t>x</a:t>
            </a:r>
            <a:r>
              <a:rPr lang="fr-FR" sz="2400" spc="-150" baseline="-2500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Maintaining Arc Consistency Asynchronously </a:t>
            </a:r>
            <a:br>
              <a:rPr lang="en-US" sz="3800" i="1" dirty="0">
                <a:solidFill>
                  <a:srgbClr val="0000BF"/>
                </a:solidFill>
                <a:latin typeface="Calibri" charset="0"/>
              </a:rPr>
            </a:b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(without additional </a:t>
            </a:r>
            <a:r>
              <a:rPr lang="en-US" sz="3800" i="1" dirty="0" smtClean="0">
                <a:solidFill>
                  <a:srgbClr val="0000BF"/>
                </a:solidFill>
                <a:latin typeface="Calibri" charset="0"/>
              </a:rPr>
              <a:t>message</a:t>
            </a: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: </a:t>
            </a:r>
            <a:r>
              <a:rPr lang="en-US" sz="3800" i="1" dirty="0">
                <a:solidFill>
                  <a:srgbClr val="FF0000"/>
                </a:solidFill>
                <a:latin typeface="Calibri" charset="0"/>
              </a:rPr>
              <a:t>MACA-not</a:t>
            </a:r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)</a:t>
            </a:r>
          </a:p>
        </p:txBody>
      </p:sp>
      <p:sp>
        <p:nvSpPr>
          <p:cNvPr id="43" name="Ellipse 42"/>
          <p:cNvSpPr/>
          <p:nvPr/>
        </p:nvSpPr>
        <p:spPr bwMode="auto">
          <a:xfrm>
            <a:off x="509588" y="2559050"/>
            <a:ext cx="647700" cy="576263"/>
          </a:xfrm>
          <a:prstGeom prst="ellipse">
            <a:avLst/>
          </a:prstGeom>
          <a:solidFill>
            <a:schemeClr val="bg1"/>
          </a:solidFill>
          <a:ln w="34925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j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7999413" y="2528888"/>
            <a:ext cx="647700" cy="576262"/>
          </a:xfrm>
          <a:prstGeom prst="ellipse">
            <a:avLst/>
          </a:prstGeom>
          <a:solidFill>
            <a:srgbClr val="FFFFFF"/>
          </a:solidFill>
          <a:ln w="34925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k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681038" y="1092200"/>
            <a:ext cx="48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j</a:t>
            </a:r>
          </a:p>
        </p:txBody>
      </p:sp>
      <p:sp>
        <p:nvSpPr>
          <p:cNvPr id="50" name="ZoneTexte 49"/>
          <p:cNvSpPr txBox="1">
            <a:spLocks noChangeArrowheads="1"/>
          </p:cNvSpPr>
          <p:nvPr/>
        </p:nvSpPr>
        <p:spPr bwMode="auto">
          <a:xfrm>
            <a:off x="4337050" y="1112838"/>
            <a:ext cx="481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i</a:t>
            </a:r>
          </a:p>
        </p:txBody>
      </p:sp>
      <p:sp>
        <p:nvSpPr>
          <p:cNvPr id="51" name="ZoneTexte 50"/>
          <p:cNvSpPr txBox="1">
            <a:spLocks noChangeArrowheads="1"/>
          </p:cNvSpPr>
          <p:nvPr/>
        </p:nvSpPr>
        <p:spPr bwMode="auto">
          <a:xfrm>
            <a:off x="8181975" y="1104900"/>
            <a:ext cx="539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3290D"/>
                </a:solidFill>
              </a:rPr>
              <a:t>A</a:t>
            </a:r>
            <a:r>
              <a:rPr lang="en-US" sz="3200" baseline="-25000">
                <a:solidFill>
                  <a:srgbClr val="03290D"/>
                </a:solidFill>
              </a:rPr>
              <a:t>k</a:t>
            </a:r>
          </a:p>
        </p:txBody>
      </p:sp>
      <p:grpSp>
        <p:nvGrpSpPr>
          <p:cNvPr id="58" name="Grouper 57"/>
          <p:cNvGrpSpPr/>
          <p:nvPr/>
        </p:nvGrpSpPr>
        <p:grpSpPr>
          <a:xfrm>
            <a:off x="3145456" y="2537345"/>
            <a:ext cx="1096823" cy="576261"/>
            <a:chOff x="3145456" y="3628712"/>
            <a:chExt cx="1096823" cy="576261"/>
          </a:xfrm>
          <a:solidFill>
            <a:srgbClr val="FFFFFF"/>
          </a:solidFill>
        </p:grpSpPr>
        <p:sp>
          <p:nvSpPr>
            <p:cNvPr id="11" name="Ellipse 10"/>
            <p:cNvSpPr/>
            <p:nvPr/>
          </p:nvSpPr>
          <p:spPr bwMode="auto">
            <a:xfrm>
              <a:off x="3145456" y="3628712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Connecteur droit 16"/>
            <p:cNvCxnSpPr>
              <a:stCxn id="11" idx="6"/>
              <a:endCxn id="7" idx="2"/>
            </p:cNvCxnSpPr>
            <p:nvPr/>
          </p:nvCxnSpPr>
          <p:spPr>
            <a:xfrm>
              <a:off x="3793157" y="3916843"/>
              <a:ext cx="449122" cy="13007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er 58"/>
          <p:cNvGrpSpPr/>
          <p:nvPr/>
        </p:nvGrpSpPr>
        <p:grpSpPr>
          <a:xfrm>
            <a:off x="4891568" y="2551940"/>
            <a:ext cx="1132336" cy="576261"/>
            <a:chOff x="4891568" y="3643307"/>
            <a:chExt cx="1132336" cy="576261"/>
          </a:xfrm>
          <a:solidFill>
            <a:srgbClr val="FFFFFF"/>
          </a:solidFill>
        </p:grpSpPr>
        <p:sp>
          <p:nvSpPr>
            <p:cNvPr id="10" name="Ellipse 9"/>
            <p:cNvSpPr/>
            <p:nvPr/>
          </p:nvSpPr>
          <p:spPr bwMode="auto">
            <a:xfrm>
              <a:off x="5376203" y="364330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52" name="Connecteur droit 51"/>
            <p:cNvCxnSpPr>
              <a:stCxn id="7" idx="6"/>
              <a:endCxn id="10" idx="2"/>
            </p:cNvCxnSpPr>
            <p:nvPr/>
          </p:nvCxnSpPr>
          <p:spPr>
            <a:xfrm>
              <a:off x="4891568" y="3929850"/>
              <a:ext cx="484635" cy="1588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1062438" y="2164652"/>
            <a:ext cx="1116726" cy="576261"/>
            <a:chOff x="1062438" y="3256019"/>
            <a:chExt cx="1116726" cy="576261"/>
          </a:xfrm>
          <a:solidFill>
            <a:schemeClr val="bg1"/>
          </a:solidFill>
        </p:grpSpPr>
        <p:sp>
          <p:nvSpPr>
            <p:cNvPr id="53" name="Ellipse 52"/>
            <p:cNvSpPr/>
            <p:nvPr/>
          </p:nvSpPr>
          <p:spPr bwMode="auto">
            <a:xfrm>
              <a:off x="1531463" y="3256019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cxnSp>
          <p:nvCxnSpPr>
            <p:cNvPr id="54" name="Connecteur droit 53"/>
            <p:cNvCxnSpPr>
              <a:stCxn id="43" idx="7"/>
              <a:endCxn id="53" idx="2"/>
            </p:cNvCxnSpPr>
            <p:nvPr/>
          </p:nvCxnSpPr>
          <p:spPr>
            <a:xfrm flipV="1">
              <a:off x="1062438" y="3544150"/>
              <a:ext cx="469025" cy="202658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r 59"/>
          <p:cNvGrpSpPr/>
          <p:nvPr/>
        </p:nvGrpSpPr>
        <p:grpSpPr>
          <a:xfrm>
            <a:off x="7061425" y="2186250"/>
            <a:ext cx="1033514" cy="576261"/>
            <a:chOff x="7061425" y="3620517"/>
            <a:chExt cx="1033514" cy="576261"/>
          </a:xfrm>
          <a:solidFill>
            <a:srgbClr val="FFFFFF"/>
          </a:solidFill>
        </p:grpSpPr>
        <p:sp>
          <p:nvSpPr>
            <p:cNvPr id="55" name="Ellipse 54"/>
            <p:cNvSpPr/>
            <p:nvPr/>
          </p:nvSpPr>
          <p:spPr bwMode="auto">
            <a:xfrm>
              <a:off x="7061425" y="362051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56" name="Connecteur droit 55"/>
            <p:cNvCxnSpPr>
              <a:stCxn id="55" idx="6"/>
              <a:endCxn id="45" idx="1"/>
            </p:cNvCxnSpPr>
            <p:nvPr/>
          </p:nvCxnSpPr>
          <p:spPr>
            <a:xfrm>
              <a:off x="7709126" y="3908648"/>
              <a:ext cx="385813" cy="151857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ZoneTexte 68"/>
          <p:cNvSpPr txBox="1">
            <a:spLocks noChangeArrowheads="1"/>
          </p:cNvSpPr>
          <p:nvPr/>
        </p:nvSpPr>
        <p:spPr bwMode="auto">
          <a:xfrm>
            <a:off x="88900" y="4098925"/>
            <a:ext cx="38583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200" dirty="0">
                <a:solidFill>
                  <a:srgbClr val="008000"/>
                </a:solidFill>
              </a:rPr>
              <a:t>CPA</a:t>
            </a:r>
            <a:r>
              <a:rPr lang="fr-FR" sz="2200" i="0" dirty="0">
                <a:solidFill>
                  <a:srgbClr val="008000"/>
                </a:solidFill>
              </a:rPr>
              <a:t>:[(</a:t>
            </a:r>
            <a:r>
              <a:rPr lang="fr-FR" sz="2200" dirty="0">
                <a:solidFill>
                  <a:srgbClr val="008000"/>
                </a:solidFill>
              </a:rPr>
              <a:t>x</a:t>
            </a:r>
            <a:r>
              <a:rPr lang="fr-FR" sz="2200" baseline="-25000" dirty="0">
                <a:solidFill>
                  <a:srgbClr val="008000"/>
                </a:solidFill>
              </a:rPr>
              <a:t>1 </a:t>
            </a:r>
            <a:r>
              <a:rPr lang="fr-FR" sz="2200" dirty="0">
                <a:solidFill>
                  <a:srgbClr val="008000"/>
                </a:solidFill>
              </a:rPr>
              <a:t>,v</a:t>
            </a:r>
            <a:r>
              <a:rPr lang="fr-FR" sz="2200" baseline="-25000" dirty="0">
                <a:solidFill>
                  <a:srgbClr val="008000"/>
                </a:solidFill>
              </a:rPr>
              <a:t>1</a:t>
            </a:r>
            <a:r>
              <a:rPr lang="fr-FR" sz="2200" i="0" dirty="0">
                <a:solidFill>
                  <a:srgbClr val="008000"/>
                </a:solidFill>
              </a:rPr>
              <a:t>);…;(</a:t>
            </a:r>
            <a:r>
              <a:rPr lang="fr-FR" sz="2200" dirty="0" err="1">
                <a:solidFill>
                  <a:srgbClr val="008000"/>
                </a:solidFill>
              </a:rPr>
              <a:t>x</a:t>
            </a:r>
            <a:r>
              <a:rPr lang="fr-FR" sz="2200" baseline="-25000" dirty="0" err="1">
                <a:solidFill>
                  <a:srgbClr val="008000"/>
                </a:solidFill>
              </a:rPr>
              <a:t>j</a:t>
            </a:r>
            <a:r>
              <a:rPr lang="fr-FR" sz="2200" baseline="-25000" dirty="0">
                <a:solidFill>
                  <a:srgbClr val="008000"/>
                </a:solidFill>
              </a:rPr>
              <a:t> </a:t>
            </a:r>
            <a:r>
              <a:rPr lang="fr-FR" sz="2200" dirty="0">
                <a:solidFill>
                  <a:srgbClr val="008000"/>
                </a:solidFill>
              </a:rPr>
              <a:t>,</a:t>
            </a:r>
            <a:r>
              <a:rPr lang="fr-FR" sz="2200" dirty="0" err="1">
                <a:solidFill>
                  <a:srgbClr val="008000"/>
                </a:solidFill>
              </a:rPr>
              <a:t>v</a:t>
            </a:r>
            <a:r>
              <a:rPr lang="fr-FR" sz="2200" baseline="-25000" dirty="0" err="1">
                <a:solidFill>
                  <a:srgbClr val="008000"/>
                </a:solidFill>
              </a:rPr>
              <a:t>j</a:t>
            </a:r>
            <a:r>
              <a:rPr lang="fr-FR" sz="2200" i="0" dirty="0">
                <a:solidFill>
                  <a:srgbClr val="008000"/>
                </a:solidFill>
              </a:rPr>
              <a:t>)</a:t>
            </a:r>
            <a:r>
              <a:rPr lang="fr-FR" sz="2200" i="0" dirty="0" smtClean="0">
                <a:solidFill>
                  <a:srgbClr val="008000"/>
                </a:solidFill>
              </a:rPr>
              <a:t>] </a:t>
            </a:r>
            <a:r>
              <a:rPr lang="fr-FR" sz="2200" i="0" dirty="0" smtClean="0"/>
              <a:t>+ nogoods</a:t>
            </a:r>
            <a:endParaRPr lang="fr-FR" sz="2200" i="0" dirty="0"/>
          </a:p>
        </p:txBody>
      </p:sp>
      <p:grpSp>
        <p:nvGrpSpPr>
          <p:cNvPr id="46" name="Grouper 45"/>
          <p:cNvGrpSpPr>
            <a:grpSpLocks/>
          </p:cNvGrpSpPr>
          <p:nvPr/>
        </p:nvGrpSpPr>
        <p:grpSpPr bwMode="auto">
          <a:xfrm>
            <a:off x="254000" y="2425700"/>
            <a:ext cx="350838" cy="901700"/>
            <a:chOff x="254000" y="3035300"/>
            <a:chExt cx="350444" cy="901701"/>
          </a:xfrm>
        </p:grpSpPr>
        <p:cxnSp>
          <p:nvCxnSpPr>
            <p:cNvPr id="47" name="Connecteur droit 46"/>
            <p:cNvCxnSpPr/>
            <p:nvPr/>
          </p:nvCxnSpPr>
          <p:spPr>
            <a:xfrm>
              <a:off x="254000" y="3035300"/>
              <a:ext cx="350444" cy="217488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flipV="1">
              <a:off x="279371" y="3659189"/>
              <a:ext cx="325073" cy="277812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er 61"/>
          <p:cNvGrpSpPr>
            <a:grpSpLocks/>
          </p:cNvGrpSpPr>
          <p:nvPr/>
        </p:nvGrpSpPr>
        <p:grpSpPr bwMode="auto">
          <a:xfrm>
            <a:off x="8553450" y="2400300"/>
            <a:ext cx="349250" cy="901700"/>
            <a:chOff x="8527533" y="2362200"/>
            <a:chExt cx="349767" cy="901700"/>
          </a:xfrm>
        </p:grpSpPr>
        <p:cxnSp>
          <p:nvCxnSpPr>
            <p:cNvPr id="63" name="Connecteur droit 62"/>
            <p:cNvCxnSpPr>
              <a:endCxn id="45" idx="7"/>
            </p:cNvCxnSpPr>
            <p:nvPr/>
          </p:nvCxnSpPr>
          <p:spPr>
            <a:xfrm flipH="1">
              <a:off x="8527533" y="2362200"/>
              <a:ext cx="324329" cy="212725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>
              <a:stCxn id="45" idx="5"/>
            </p:cNvCxnSpPr>
            <p:nvPr/>
          </p:nvCxnSpPr>
          <p:spPr>
            <a:xfrm>
              <a:off x="8527533" y="2982913"/>
              <a:ext cx="349767" cy="280987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Forme libre 67"/>
          <p:cNvSpPr/>
          <p:nvPr/>
        </p:nvSpPr>
        <p:spPr bwMode="auto">
          <a:xfrm flipV="1">
            <a:off x="868363" y="3117850"/>
            <a:ext cx="7551737" cy="942975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3695"/>
              <a:gd name="connsiteY0" fmla="*/ 290852 h 293687"/>
              <a:gd name="connsiteX1" fmla="*/ 72794 w 1153695"/>
              <a:gd name="connsiteY1" fmla="*/ 92180 h 293687"/>
              <a:gd name="connsiteX2" fmla="*/ 261639 w 1153695"/>
              <a:gd name="connsiteY2" fmla="*/ 9209 h 293687"/>
              <a:gd name="connsiteX3" fmla="*/ 573311 w 1153695"/>
              <a:gd name="connsiteY3" fmla="*/ 3352 h 293687"/>
              <a:gd name="connsiteX4" fmla="*/ 878850 w 1153695"/>
              <a:gd name="connsiteY4" fmla="*/ 3023 h 293687"/>
              <a:gd name="connsiteX5" fmla="*/ 1063267 w 1153695"/>
              <a:gd name="connsiteY5" fmla="*/ 104607 h 293687"/>
              <a:gd name="connsiteX6" fmla="*/ 1153695 w 1153695"/>
              <a:gd name="connsiteY6" fmla="*/ 293687 h 293687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063267 w 1153695"/>
              <a:gd name="connsiteY5" fmla="*/ 104607 h 299160"/>
              <a:gd name="connsiteX6" fmla="*/ 1153695 w 1153695"/>
              <a:gd name="connsiteY6" fmla="*/ 293687 h 299160"/>
              <a:gd name="connsiteX0" fmla="*/ 0 w 1153695"/>
              <a:gd name="connsiteY0" fmla="*/ 303404 h 303404"/>
              <a:gd name="connsiteX1" fmla="*/ 72794 w 1153695"/>
              <a:gd name="connsiteY1" fmla="*/ 96424 h 303404"/>
              <a:gd name="connsiteX2" fmla="*/ 186557 w 1153695"/>
              <a:gd name="connsiteY2" fmla="*/ 6807 h 303404"/>
              <a:gd name="connsiteX3" fmla="*/ 573311 w 1153695"/>
              <a:gd name="connsiteY3" fmla="*/ 7596 h 303404"/>
              <a:gd name="connsiteX4" fmla="*/ 878850 w 1153695"/>
              <a:gd name="connsiteY4" fmla="*/ 7267 h 303404"/>
              <a:gd name="connsiteX5" fmla="*/ 1063267 w 1153695"/>
              <a:gd name="connsiteY5" fmla="*/ 108851 h 303404"/>
              <a:gd name="connsiteX6" fmla="*/ 1153695 w 1153695"/>
              <a:gd name="connsiteY6" fmla="*/ 297931 h 303404"/>
              <a:gd name="connsiteX0" fmla="*/ 0 w 1153695"/>
              <a:gd name="connsiteY0" fmla="*/ 302257 h 302257"/>
              <a:gd name="connsiteX1" fmla="*/ 56987 w 1153695"/>
              <a:gd name="connsiteY1" fmla="*/ 79770 h 302257"/>
              <a:gd name="connsiteX2" fmla="*/ 186557 w 1153695"/>
              <a:gd name="connsiteY2" fmla="*/ 5660 h 302257"/>
              <a:gd name="connsiteX3" fmla="*/ 573311 w 1153695"/>
              <a:gd name="connsiteY3" fmla="*/ 6449 h 302257"/>
              <a:gd name="connsiteX4" fmla="*/ 878850 w 1153695"/>
              <a:gd name="connsiteY4" fmla="*/ 6120 h 302257"/>
              <a:gd name="connsiteX5" fmla="*/ 1063267 w 1153695"/>
              <a:gd name="connsiteY5" fmla="*/ 107704 h 302257"/>
              <a:gd name="connsiteX6" fmla="*/ 1153695 w 1153695"/>
              <a:gd name="connsiteY6" fmla="*/ 296784 h 302257"/>
              <a:gd name="connsiteX0" fmla="*/ 0 w 1153695"/>
              <a:gd name="connsiteY0" fmla="*/ 302257 h 302257"/>
              <a:gd name="connsiteX1" fmla="*/ 56987 w 1153695"/>
              <a:gd name="connsiteY1" fmla="*/ 79770 h 302257"/>
              <a:gd name="connsiteX2" fmla="*/ 186557 w 1153695"/>
              <a:gd name="connsiteY2" fmla="*/ 5660 h 302257"/>
              <a:gd name="connsiteX3" fmla="*/ 573311 w 1153695"/>
              <a:gd name="connsiteY3" fmla="*/ 6449 h 302257"/>
              <a:gd name="connsiteX4" fmla="*/ 878850 w 1153695"/>
              <a:gd name="connsiteY4" fmla="*/ 6120 h 302257"/>
              <a:gd name="connsiteX5" fmla="*/ 1063267 w 1153695"/>
              <a:gd name="connsiteY5" fmla="*/ 107704 h 302257"/>
              <a:gd name="connsiteX6" fmla="*/ 1153695 w 1153695"/>
              <a:gd name="connsiteY6" fmla="*/ 296784 h 302257"/>
              <a:gd name="connsiteX0" fmla="*/ 0 w 1153695"/>
              <a:gd name="connsiteY0" fmla="*/ 302257 h 302257"/>
              <a:gd name="connsiteX1" fmla="*/ 56987 w 1153695"/>
              <a:gd name="connsiteY1" fmla="*/ 79770 h 302257"/>
              <a:gd name="connsiteX2" fmla="*/ 186557 w 1153695"/>
              <a:gd name="connsiteY2" fmla="*/ 5660 h 302257"/>
              <a:gd name="connsiteX3" fmla="*/ 573311 w 1153695"/>
              <a:gd name="connsiteY3" fmla="*/ 6449 h 302257"/>
              <a:gd name="connsiteX4" fmla="*/ 878850 w 1153695"/>
              <a:gd name="connsiteY4" fmla="*/ 6120 h 302257"/>
              <a:gd name="connsiteX5" fmla="*/ 1063267 w 1153695"/>
              <a:gd name="connsiteY5" fmla="*/ 107704 h 302257"/>
              <a:gd name="connsiteX6" fmla="*/ 1153695 w 1153695"/>
              <a:gd name="connsiteY6" fmla="*/ 296784 h 302257"/>
              <a:gd name="connsiteX0" fmla="*/ 0 w 1153695"/>
              <a:gd name="connsiteY0" fmla="*/ 302257 h 302257"/>
              <a:gd name="connsiteX1" fmla="*/ 56987 w 1153695"/>
              <a:gd name="connsiteY1" fmla="*/ 79770 h 302257"/>
              <a:gd name="connsiteX2" fmla="*/ 186557 w 1153695"/>
              <a:gd name="connsiteY2" fmla="*/ 5660 h 302257"/>
              <a:gd name="connsiteX3" fmla="*/ 573311 w 1153695"/>
              <a:gd name="connsiteY3" fmla="*/ 6449 h 302257"/>
              <a:gd name="connsiteX4" fmla="*/ 878850 w 1153695"/>
              <a:gd name="connsiteY4" fmla="*/ 6120 h 302257"/>
              <a:gd name="connsiteX5" fmla="*/ 1063267 w 1153695"/>
              <a:gd name="connsiteY5" fmla="*/ 107704 h 302257"/>
              <a:gd name="connsiteX6" fmla="*/ 1153695 w 1153695"/>
              <a:gd name="connsiteY6" fmla="*/ 296784 h 302257"/>
              <a:gd name="connsiteX0" fmla="*/ 0 w 1153695"/>
              <a:gd name="connsiteY0" fmla="*/ 302257 h 302257"/>
              <a:gd name="connsiteX1" fmla="*/ 56987 w 1153695"/>
              <a:gd name="connsiteY1" fmla="*/ 79770 h 302257"/>
              <a:gd name="connsiteX2" fmla="*/ 186557 w 1153695"/>
              <a:gd name="connsiteY2" fmla="*/ 5660 h 302257"/>
              <a:gd name="connsiteX3" fmla="*/ 573311 w 1153695"/>
              <a:gd name="connsiteY3" fmla="*/ 6449 h 302257"/>
              <a:gd name="connsiteX4" fmla="*/ 878850 w 1153695"/>
              <a:gd name="connsiteY4" fmla="*/ 6120 h 302257"/>
              <a:gd name="connsiteX5" fmla="*/ 1063267 w 1153695"/>
              <a:gd name="connsiteY5" fmla="*/ 107704 h 302257"/>
              <a:gd name="connsiteX6" fmla="*/ 1153695 w 1153695"/>
              <a:gd name="connsiteY6" fmla="*/ 296784 h 302257"/>
              <a:gd name="connsiteX0" fmla="*/ 0 w 1153695"/>
              <a:gd name="connsiteY0" fmla="*/ 296690 h 296690"/>
              <a:gd name="connsiteX1" fmla="*/ 56987 w 1153695"/>
              <a:gd name="connsiteY1" fmla="*/ 74203 h 296690"/>
              <a:gd name="connsiteX2" fmla="*/ 186557 w 1153695"/>
              <a:gd name="connsiteY2" fmla="*/ 93 h 296690"/>
              <a:gd name="connsiteX3" fmla="*/ 573311 w 1153695"/>
              <a:gd name="connsiteY3" fmla="*/ 882 h 296690"/>
              <a:gd name="connsiteX4" fmla="*/ 878850 w 1153695"/>
              <a:gd name="connsiteY4" fmla="*/ 553 h 296690"/>
              <a:gd name="connsiteX5" fmla="*/ 1063267 w 1153695"/>
              <a:gd name="connsiteY5" fmla="*/ 102137 h 296690"/>
              <a:gd name="connsiteX6" fmla="*/ 1153695 w 1153695"/>
              <a:gd name="connsiteY6" fmla="*/ 291217 h 296690"/>
              <a:gd name="connsiteX0" fmla="*/ 0 w 1153695"/>
              <a:gd name="connsiteY0" fmla="*/ 297372 h 297372"/>
              <a:gd name="connsiteX1" fmla="*/ 56987 w 1153695"/>
              <a:gd name="connsiteY1" fmla="*/ 74885 h 297372"/>
              <a:gd name="connsiteX2" fmla="*/ 186557 w 1153695"/>
              <a:gd name="connsiteY2" fmla="*/ 775 h 297372"/>
              <a:gd name="connsiteX3" fmla="*/ 573311 w 1153695"/>
              <a:gd name="connsiteY3" fmla="*/ 1564 h 297372"/>
              <a:gd name="connsiteX4" fmla="*/ 878850 w 1153695"/>
              <a:gd name="connsiteY4" fmla="*/ 1235 h 297372"/>
              <a:gd name="connsiteX5" fmla="*/ 1063267 w 1153695"/>
              <a:gd name="connsiteY5" fmla="*/ 102819 h 297372"/>
              <a:gd name="connsiteX6" fmla="*/ 1153695 w 1153695"/>
              <a:gd name="connsiteY6" fmla="*/ 291899 h 297372"/>
              <a:gd name="connsiteX0" fmla="*/ 0 w 1153695"/>
              <a:gd name="connsiteY0" fmla="*/ 301600 h 301600"/>
              <a:gd name="connsiteX1" fmla="*/ 63573 w 1153695"/>
              <a:gd name="connsiteY1" fmla="*/ 70251 h 301600"/>
              <a:gd name="connsiteX2" fmla="*/ 186557 w 1153695"/>
              <a:gd name="connsiteY2" fmla="*/ 5003 h 301600"/>
              <a:gd name="connsiteX3" fmla="*/ 573311 w 1153695"/>
              <a:gd name="connsiteY3" fmla="*/ 5792 h 301600"/>
              <a:gd name="connsiteX4" fmla="*/ 878850 w 1153695"/>
              <a:gd name="connsiteY4" fmla="*/ 5463 h 301600"/>
              <a:gd name="connsiteX5" fmla="*/ 1063267 w 1153695"/>
              <a:gd name="connsiteY5" fmla="*/ 107047 h 301600"/>
              <a:gd name="connsiteX6" fmla="*/ 1153695 w 1153695"/>
              <a:gd name="connsiteY6" fmla="*/ 296127 h 301600"/>
              <a:gd name="connsiteX0" fmla="*/ 0 w 1153695"/>
              <a:gd name="connsiteY0" fmla="*/ 301600 h 301600"/>
              <a:gd name="connsiteX1" fmla="*/ 63573 w 1153695"/>
              <a:gd name="connsiteY1" fmla="*/ 70251 h 301600"/>
              <a:gd name="connsiteX2" fmla="*/ 186557 w 1153695"/>
              <a:gd name="connsiteY2" fmla="*/ 5003 h 301600"/>
              <a:gd name="connsiteX3" fmla="*/ 573311 w 1153695"/>
              <a:gd name="connsiteY3" fmla="*/ 5792 h 301600"/>
              <a:gd name="connsiteX4" fmla="*/ 878850 w 1153695"/>
              <a:gd name="connsiteY4" fmla="*/ 5463 h 301600"/>
              <a:gd name="connsiteX5" fmla="*/ 1063267 w 1153695"/>
              <a:gd name="connsiteY5" fmla="*/ 107047 h 301600"/>
              <a:gd name="connsiteX6" fmla="*/ 1153695 w 1153695"/>
              <a:gd name="connsiteY6" fmla="*/ 296127 h 301600"/>
              <a:gd name="connsiteX0" fmla="*/ 0 w 1153695"/>
              <a:gd name="connsiteY0" fmla="*/ 304060 h 304060"/>
              <a:gd name="connsiteX1" fmla="*/ 82014 w 1153695"/>
              <a:gd name="connsiteY1" fmla="*/ 105941 h 304060"/>
              <a:gd name="connsiteX2" fmla="*/ 186557 w 1153695"/>
              <a:gd name="connsiteY2" fmla="*/ 7463 h 304060"/>
              <a:gd name="connsiteX3" fmla="*/ 573311 w 1153695"/>
              <a:gd name="connsiteY3" fmla="*/ 8252 h 304060"/>
              <a:gd name="connsiteX4" fmla="*/ 878850 w 1153695"/>
              <a:gd name="connsiteY4" fmla="*/ 7923 h 304060"/>
              <a:gd name="connsiteX5" fmla="*/ 1063267 w 1153695"/>
              <a:gd name="connsiteY5" fmla="*/ 109507 h 304060"/>
              <a:gd name="connsiteX6" fmla="*/ 1153695 w 1153695"/>
              <a:gd name="connsiteY6" fmla="*/ 298587 h 304060"/>
              <a:gd name="connsiteX0" fmla="*/ 0 w 1153695"/>
              <a:gd name="connsiteY0" fmla="*/ 302421 h 302421"/>
              <a:gd name="connsiteX1" fmla="*/ 59621 w 1153695"/>
              <a:gd name="connsiteY1" fmla="*/ 82149 h 302421"/>
              <a:gd name="connsiteX2" fmla="*/ 186557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9621 w 1153695"/>
              <a:gd name="connsiteY1" fmla="*/ 82149 h 302421"/>
              <a:gd name="connsiteX2" fmla="*/ 186557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9621 w 1153695"/>
              <a:gd name="connsiteY1" fmla="*/ 82149 h 302421"/>
              <a:gd name="connsiteX2" fmla="*/ 199729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9621 w 1153695"/>
              <a:gd name="connsiteY1" fmla="*/ 82149 h 302421"/>
              <a:gd name="connsiteX2" fmla="*/ 210267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9621 w 1153695"/>
              <a:gd name="connsiteY1" fmla="*/ 82149 h 302421"/>
              <a:gd name="connsiteX2" fmla="*/ 199729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6987 w 1153695"/>
              <a:gd name="connsiteY1" fmla="*/ 82149 h 302421"/>
              <a:gd name="connsiteX2" fmla="*/ 199729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2421 h 302421"/>
              <a:gd name="connsiteX1" fmla="*/ 56987 w 1153695"/>
              <a:gd name="connsiteY1" fmla="*/ 82149 h 302421"/>
              <a:gd name="connsiteX2" fmla="*/ 199729 w 1153695"/>
              <a:gd name="connsiteY2" fmla="*/ 5824 h 302421"/>
              <a:gd name="connsiteX3" fmla="*/ 573311 w 1153695"/>
              <a:gd name="connsiteY3" fmla="*/ 6613 h 302421"/>
              <a:gd name="connsiteX4" fmla="*/ 878850 w 1153695"/>
              <a:gd name="connsiteY4" fmla="*/ 6284 h 302421"/>
              <a:gd name="connsiteX5" fmla="*/ 1063267 w 1153695"/>
              <a:gd name="connsiteY5" fmla="*/ 107868 h 302421"/>
              <a:gd name="connsiteX6" fmla="*/ 1153695 w 1153695"/>
              <a:gd name="connsiteY6" fmla="*/ 296948 h 302421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878850 w 1153695"/>
              <a:gd name="connsiteY4" fmla="*/ 5000 h 301137"/>
              <a:gd name="connsiteX5" fmla="*/ 1063267 w 1153695"/>
              <a:gd name="connsiteY5" fmla="*/ 106584 h 301137"/>
              <a:gd name="connsiteX6" fmla="*/ 1153695 w 1153695"/>
              <a:gd name="connsiteY6" fmla="*/ 295664 h 301137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980276 w 1153695"/>
              <a:gd name="connsiteY4" fmla="*/ 9431 h 301137"/>
              <a:gd name="connsiteX5" fmla="*/ 1063267 w 1153695"/>
              <a:gd name="connsiteY5" fmla="*/ 106584 h 301137"/>
              <a:gd name="connsiteX6" fmla="*/ 1153695 w 1153695"/>
              <a:gd name="connsiteY6" fmla="*/ 295664 h 301137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980276 w 1153695"/>
              <a:gd name="connsiteY4" fmla="*/ 9431 h 301137"/>
              <a:gd name="connsiteX5" fmla="*/ 1098832 w 1153695"/>
              <a:gd name="connsiteY5" fmla="*/ 104369 h 301137"/>
              <a:gd name="connsiteX6" fmla="*/ 1153695 w 1153695"/>
              <a:gd name="connsiteY6" fmla="*/ 295664 h 301137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980276 w 1153695"/>
              <a:gd name="connsiteY4" fmla="*/ 9431 h 301137"/>
              <a:gd name="connsiteX5" fmla="*/ 1098832 w 1153695"/>
              <a:gd name="connsiteY5" fmla="*/ 104369 h 301137"/>
              <a:gd name="connsiteX6" fmla="*/ 1153695 w 1153695"/>
              <a:gd name="connsiteY6" fmla="*/ 295664 h 301137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980276 w 1153695"/>
              <a:gd name="connsiteY4" fmla="*/ 9431 h 301137"/>
              <a:gd name="connsiteX5" fmla="*/ 1098832 w 1153695"/>
              <a:gd name="connsiteY5" fmla="*/ 104369 h 301137"/>
              <a:gd name="connsiteX6" fmla="*/ 1153695 w 1153695"/>
              <a:gd name="connsiteY6" fmla="*/ 295664 h 301137"/>
              <a:gd name="connsiteX0" fmla="*/ 0 w 1153695"/>
              <a:gd name="connsiteY0" fmla="*/ 301137 h 301137"/>
              <a:gd name="connsiteX1" fmla="*/ 56987 w 1153695"/>
              <a:gd name="connsiteY1" fmla="*/ 80865 h 301137"/>
              <a:gd name="connsiteX2" fmla="*/ 199729 w 1153695"/>
              <a:gd name="connsiteY2" fmla="*/ 4540 h 301137"/>
              <a:gd name="connsiteX3" fmla="*/ 573311 w 1153695"/>
              <a:gd name="connsiteY3" fmla="*/ 5329 h 301137"/>
              <a:gd name="connsiteX4" fmla="*/ 980276 w 1153695"/>
              <a:gd name="connsiteY4" fmla="*/ 9431 h 301137"/>
              <a:gd name="connsiteX5" fmla="*/ 1098832 w 1153695"/>
              <a:gd name="connsiteY5" fmla="*/ 104369 h 301137"/>
              <a:gd name="connsiteX6" fmla="*/ 1153695 w 1153695"/>
              <a:gd name="connsiteY6" fmla="*/ 295664 h 301137"/>
              <a:gd name="connsiteX0" fmla="*/ 0 w 1152378"/>
              <a:gd name="connsiteY0" fmla="*/ 301137 h 324464"/>
              <a:gd name="connsiteX1" fmla="*/ 56987 w 1152378"/>
              <a:gd name="connsiteY1" fmla="*/ 80865 h 324464"/>
              <a:gd name="connsiteX2" fmla="*/ 199729 w 1152378"/>
              <a:gd name="connsiteY2" fmla="*/ 4540 h 324464"/>
              <a:gd name="connsiteX3" fmla="*/ 573311 w 1152378"/>
              <a:gd name="connsiteY3" fmla="*/ 5329 h 324464"/>
              <a:gd name="connsiteX4" fmla="*/ 980276 w 1152378"/>
              <a:gd name="connsiteY4" fmla="*/ 9431 h 324464"/>
              <a:gd name="connsiteX5" fmla="*/ 1098832 w 1152378"/>
              <a:gd name="connsiteY5" fmla="*/ 104369 h 324464"/>
              <a:gd name="connsiteX6" fmla="*/ 1152378 w 1152378"/>
              <a:gd name="connsiteY6" fmla="*/ 324464 h 324464"/>
              <a:gd name="connsiteX0" fmla="*/ 0 w 1152378"/>
              <a:gd name="connsiteY0" fmla="*/ 300014 h 323341"/>
              <a:gd name="connsiteX1" fmla="*/ 52408 w 1152378"/>
              <a:gd name="connsiteY1" fmla="*/ 63984 h 323341"/>
              <a:gd name="connsiteX2" fmla="*/ 199729 w 1152378"/>
              <a:gd name="connsiteY2" fmla="*/ 3417 h 323341"/>
              <a:gd name="connsiteX3" fmla="*/ 573311 w 1152378"/>
              <a:gd name="connsiteY3" fmla="*/ 4206 h 323341"/>
              <a:gd name="connsiteX4" fmla="*/ 980276 w 1152378"/>
              <a:gd name="connsiteY4" fmla="*/ 8308 h 323341"/>
              <a:gd name="connsiteX5" fmla="*/ 1098832 w 1152378"/>
              <a:gd name="connsiteY5" fmla="*/ 103246 h 323341"/>
              <a:gd name="connsiteX6" fmla="*/ 1152378 w 1152378"/>
              <a:gd name="connsiteY6" fmla="*/ 323341 h 323341"/>
              <a:gd name="connsiteX0" fmla="*/ 0 w 1152378"/>
              <a:gd name="connsiteY0" fmla="*/ 300014 h 323341"/>
              <a:gd name="connsiteX1" fmla="*/ 52408 w 1152378"/>
              <a:gd name="connsiteY1" fmla="*/ 63984 h 323341"/>
              <a:gd name="connsiteX2" fmla="*/ 199729 w 1152378"/>
              <a:gd name="connsiteY2" fmla="*/ 3417 h 323341"/>
              <a:gd name="connsiteX3" fmla="*/ 573311 w 1152378"/>
              <a:gd name="connsiteY3" fmla="*/ 4206 h 323341"/>
              <a:gd name="connsiteX4" fmla="*/ 980276 w 1152378"/>
              <a:gd name="connsiteY4" fmla="*/ 8308 h 323341"/>
              <a:gd name="connsiteX5" fmla="*/ 1098832 w 1152378"/>
              <a:gd name="connsiteY5" fmla="*/ 103246 h 323341"/>
              <a:gd name="connsiteX6" fmla="*/ 1152378 w 1152378"/>
              <a:gd name="connsiteY6" fmla="*/ 323341 h 323341"/>
              <a:gd name="connsiteX0" fmla="*/ 0 w 1152378"/>
              <a:gd name="connsiteY0" fmla="*/ 296781 h 320108"/>
              <a:gd name="connsiteX1" fmla="*/ 52408 w 1152378"/>
              <a:gd name="connsiteY1" fmla="*/ 60751 h 320108"/>
              <a:gd name="connsiteX2" fmla="*/ 199729 w 1152378"/>
              <a:gd name="connsiteY2" fmla="*/ 184 h 320108"/>
              <a:gd name="connsiteX3" fmla="*/ 573311 w 1152378"/>
              <a:gd name="connsiteY3" fmla="*/ 973 h 320108"/>
              <a:gd name="connsiteX4" fmla="*/ 980276 w 1152378"/>
              <a:gd name="connsiteY4" fmla="*/ 5075 h 320108"/>
              <a:gd name="connsiteX5" fmla="*/ 1098832 w 1152378"/>
              <a:gd name="connsiteY5" fmla="*/ 100013 h 320108"/>
              <a:gd name="connsiteX6" fmla="*/ 1152378 w 1152378"/>
              <a:gd name="connsiteY6" fmla="*/ 320108 h 320108"/>
              <a:gd name="connsiteX0" fmla="*/ 0 w 1152378"/>
              <a:gd name="connsiteY0" fmla="*/ 296598 h 319925"/>
              <a:gd name="connsiteX1" fmla="*/ 52408 w 1152378"/>
              <a:gd name="connsiteY1" fmla="*/ 60568 h 319925"/>
              <a:gd name="connsiteX2" fmla="*/ 199729 w 1152378"/>
              <a:gd name="connsiteY2" fmla="*/ 1 h 319925"/>
              <a:gd name="connsiteX3" fmla="*/ 573311 w 1152378"/>
              <a:gd name="connsiteY3" fmla="*/ 790 h 319925"/>
              <a:gd name="connsiteX4" fmla="*/ 980276 w 1152378"/>
              <a:gd name="connsiteY4" fmla="*/ 4892 h 319925"/>
              <a:gd name="connsiteX5" fmla="*/ 1098832 w 1152378"/>
              <a:gd name="connsiteY5" fmla="*/ 99830 h 319925"/>
              <a:gd name="connsiteX6" fmla="*/ 1152378 w 1152378"/>
              <a:gd name="connsiteY6" fmla="*/ 319925 h 31992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7806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13536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13536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9238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9238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52378"/>
              <a:gd name="connsiteY0" fmla="*/ 295808 h 319135"/>
              <a:gd name="connsiteX1" fmla="*/ 52408 w 1152378"/>
              <a:gd name="connsiteY1" fmla="*/ 59778 h 319135"/>
              <a:gd name="connsiteX2" fmla="*/ 199729 w 1152378"/>
              <a:gd name="connsiteY2" fmla="*/ 9238 h 319135"/>
              <a:gd name="connsiteX3" fmla="*/ 573311 w 1152378"/>
              <a:gd name="connsiteY3" fmla="*/ 0 h 319135"/>
              <a:gd name="connsiteX4" fmla="*/ 980276 w 1152378"/>
              <a:gd name="connsiteY4" fmla="*/ 4102 h 319135"/>
              <a:gd name="connsiteX5" fmla="*/ 1098832 w 1152378"/>
              <a:gd name="connsiteY5" fmla="*/ 99040 h 319135"/>
              <a:gd name="connsiteX6" fmla="*/ 1152378 w 1152378"/>
              <a:gd name="connsiteY6" fmla="*/ 319135 h 319135"/>
              <a:gd name="connsiteX0" fmla="*/ 0 w 1166768"/>
              <a:gd name="connsiteY0" fmla="*/ 315863 h 319135"/>
              <a:gd name="connsiteX1" fmla="*/ 66798 w 1166768"/>
              <a:gd name="connsiteY1" fmla="*/ 59778 h 319135"/>
              <a:gd name="connsiteX2" fmla="*/ 214119 w 1166768"/>
              <a:gd name="connsiteY2" fmla="*/ 9238 h 319135"/>
              <a:gd name="connsiteX3" fmla="*/ 587701 w 1166768"/>
              <a:gd name="connsiteY3" fmla="*/ 0 h 319135"/>
              <a:gd name="connsiteX4" fmla="*/ 994666 w 1166768"/>
              <a:gd name="connsiteY4" fmla="*/ 4102 h 319135"/>
              <a:gd name="connsiteX5" fmla="*/ 1113222 w 1166768"/>
              <a:gd name="connsiteY5" fmla="*/ 99040 h 319135"/>
              <a:gd name="connsiteX6" fmla="*/ 1166768 w 1166768"/>
              <a:gd name="connsiteY6" fmla="*/ 319135 h 31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768" h="319135">
                <a:moveTo>
                  <a:pt x="0" y="315863"/>
                </a:moveTo>
                <a:cubicBezTo>
                  <a:pt x="4272" y="214031"/>
                  <a:pt x="27530" y="109680"/>
                  <a:pt x="66798" y="59778"/>
                </a:cubicBezTo>
                <a:cubicBezTo>
                  <a:pt x="108406" y="19069"/>
                  <a:pt x="139730" y="12039"/>
                  <a:pt x="214119" y="9238"/>
                </a:cubicBezTo>
                <a:cubicBezTo>
                  <a:pt x="288508" y="6437"/>
                  <a:pt x="329566" y="4721"/>
                  <a:pt x="587701" y="0"/>
                </a:cubicBezTo>
                <a:lnTo>
                  <a:pt x="994666" y="4102"/>
                </a:lnTo>
                <a:cubicBezTo>
                  <a:pt x="1050883" y="4561"/>
                  <a:pt x="1096471" y="67570"/>
                  <a:pt x="1113222" y="99040"/>
                </a:cubicBezTo>
                <a:cubicBezTo>
                  <a:pt x="1139132" y="141281"/>
                  <a:pt x="1155795" y="208507"/>
                  <a:pt x="1166768" y="319135"/>
                </a:cubicBezTo>
              </a:path>
            </a:pathLst>
          </a:custGeom>
          <a:ln w="101600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i="0" dirty="0"/>
              <a:t>          </a:t>
            </a:r>
          </a:p>
        </p:txBody>
      </p:sp>
      <p:sp>
        <p:nvSpPr>
          <p:cNvPr id="70" name="Forme libre 69"/>
          <p:cNvSpPr/>
          <p:nvPr/>
        </p:nvSpPr>
        <p:spPr bwMode="auto">
          <a:xfrm flipV="1">
            <a:off x="869950" y="3136900"/>
            <a:ext cx="3711575" cy="927100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3695"/>
              <a:gd name="connsiteY0" fmla="*/ 290852 h 293687"/>
              <a:gd name="connsiteX1" fmla="*/ 72794 w 1153695"/>
              <a:gd name="connsiteY1" fmla="*/ 92180 h 293687"/>
              <a:gd name="connsiteX2" fmla="*/ 261639 w 1153695"/>
              <a:gd name="connsiteY2" fmla="*/ 9209 h 293687"/>
              <a:gd name="connsiteX3" fmla="*/ 573311 w 1153695"/>
              <a:gd name="connsiteY3" fmla="*/ 3352 h 293687"/>
              <a:gd name="connsiteX4" fmla="*/ 878850 w 1153695"/>
              <a:gd name="connsiteY4" fmla="*/ 3023 h 293687"/>
              <a:gd name="connsiteX5" fmla="*/ 1063267 w 1153695"/>
              <a:gd name="connsiteY5" fmla="*/ 104607 h 293687"/>
              <a:gd name="connsiteX6" fmla="*/ 1153695 w 1153695"/>
              <a:gd name="connsiteY6" fmla="*/ 293687 h 293687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063267 w 1153695"/>
              <a:gd name="connsiteY5" fmla="*/ 104607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78850 w 1153695"/>
              <a:gd name="connsiteY4" fmla="*/ 3023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105355 w 1153695"/>
              <a:gd name="connsiteY5" fmla="*/ 100176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71042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5500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934967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53695"/>
              <a:gd name="connsiteY0" fmla="*/ 299160 h 299160"/>
              <a:gd name="connsiteX1" fmla="*/ 72794 w 1153695"/>
              <a:gd name="connsiteY1" fmla="*/ 92180 h 299160"/>
              <a:gd name="connsiteX2" fmla="*/ 261639 w 1153695"/>
              <a:gd name="connsiteY2" fmla="*/ 9209 h 299160"/>
              <a:gd name="connsiteX3" fmla="*/ 573311 w 1153695"/>
              <a:gd name="connsiteY3" fmla="*/ 3352 h 299160"/>
              <a:gd name="connsiteX4" fmla="*/ 849899 w 1153695"/>
              <a:gd name="connsiteY4" fmla="*/ 5238 h 299160"/>
              <a:gd name="connsiteX5" fmla="*/ 1093330 w 1153695"/>
              <a:gd name="connsiteY5" fmla="*/ 86884 h 299160"/>
              <a:gd name="connsiteX6" fmla="*/ 1153695 w 1153695"/>
              <a:gd name="connsiteY6" fmla="*/ 2936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160 h 299160"/>
              <a:gd name="connsiteX1" fmla="*/ 72794 w 1174962"/>
              <a:gd name="connsiteY1" fmla="*/ 92180 h 299160"/>
              <a:gd name="connsiteX2" fmla="*/ 261639 w 1174962"/>
              <a:gd name="connsiteY2" fmla="*/ 9209 h 299160"/>
              <a:gd name="connsiteX3" fmla="*/ 573311 w 1174962"/>
              <a:gd name="connsiteY3" fmla="*/ 3352 h 299160"/>
              <a:gd name="connsiteX4" fmla="*/ 849899 w 1174962"/>
              <a:gd name="connsiteY4" fmla="*/ 5238 h 299160"/>
              <a:gd name="connsiteX5" fmla="*/ 1093330 w 1174962"/>
              <a:gd name="connsiteY5" fmla="*/ 86884 h 299160"/>
              <a:gd name="connsiteX6" fmla="*/ 1174962 w 1174962"/>
              <a:gd name="connsiteY6" fmla="*/ 291487 h 299160"/>
              <a:gd name="connsiteX0" fmla="*/ 0 w 1174962"/>
              <a:gd name="connsiteY0" fmla="*/ 299303 h 299303"/>
              <a:gd name="connsiteX1" fmla="*/ 91023 w 1174962"/>
              <a:gd name="connsiteY1" fmla="*/ 94523 h 299303"/>
              <a:gd name="connsiteX2" fmla="*/ 261639 w 1174962"/>
              <a:gd name="connsiteY2" fmla="*/ 9352 h 299303"/>
              <a:gd name="connsiteX3" fmla="*/ 573311 w 1174962"/>
              <a:gd name="connsiteY3" fmla="*/ 3495 h 299303"/>
              <a:gd name="connsiteX4" fmla="*/ 849899 w 1174962"/>
              <a:gd name="connsiteY4" fmla="*/ 5381 h 299303"/>
              <a:gd name="connsiteX5" fmla="*/ 1093330 w 1174962"/>
              <a:gd name="connsiteY5" fmla="*/ 87027 h 299303"/>
              <a:gd name="connsiteX6" fmla="*/ 1174962 w 1174962"/>
              <a:gd name="connsiteY6" fmla="*/ 291630 h 299303"/>
              <a:gd name="connsiteX0" fmla="*/ 0 w 1159771"/>
              <a:gd name="connsiteY0" fmla="*/ 301503 h 301503"/>
              <a:gd name="connsiteX1" fmla="*/ 75832 w 1159771"/>
              <a:gd name="connsiteY1" fmla="*/ 94523 h 301503"/>
              <a:gd name="connsiteX2" fmla="*/ 246448 w 1159771"/>
              <a:gd name="connsiteY2" fmla="*/ 9352 h 301503"/>
              <a:gd name="connsiteX3" fmla="*/ 558120 w 1159771"/>
              <a:gd name="connsiteY3" fmla="*/ 3495 h 301503"/>
              <a:gd name="connsiteX4" fmla="*/ 834708 w 1159771"/>
              <a:gd name="connsiteY4" fmla="*/ 5381 h 301503"/>
              <a:gd name="connsiteX5" fmla="*/ 1078139 w 1159771"/>
              <a:gd name="connsiteY5" fmla="*/ 87027 h 301503"/>
              <a:gd name="connsiteX6" fmla="*/ 1159771 w 1159771"/>
              <a:gd name="connsiteY6" fmla="*/ 291630 h 301503"/>
              <a:gd name="connsiteX0" fmla="*/ 0 w 1159771"/>
              <a:gd name="connsiteY0" fmla="*/ 301080 h 301080"/>
              <a:gd name="connsiteX1" fmla="*/ 80389 w 1159771"/>
              <a:gd name="connsiteY1" fmla="*/ 87501 h 301080"/>
              <a:gd name="connsiteX2" fmla="*/ 246448 w 1159771"/>
              <a:gd name="connsiteY2" fmla="*/ 8929 h 301080"/>
              <a:gd name="connsiteX3" fmla="*/ 558120 w 1159771"/>
              <a:gd name="connsiteY3" fmla="*/ 3072 h 301080"/>
              <a:gd name="connsiteX4" fmla="*/ 834708 w 1159771"/>
              <a:gd name="connsiteY4" fmla="*/ 4958 h 301080"/>
              <a:gd name="connsiteX5" fmla="*/ 1078139 w 1159771"/>
              <a:gd name="connsiteY5" fmla="*/ 86604 h 301080"/>
              <a:gd name="connsiteX6" fmla="*/ 1159771 w 1159771"/>
              <a:gd name="connsiteY6" fmla="*/ 291207 h 301080"/>
              <a:gd name="connsiteX0" fmla="*/ 0 w 1159771"/>
              <a:gd name="connsiteY0" fmla="*/ 299121 h 299121"/>
              <a:gd name="connsiteX1" fmla="*/ 80389 w 1159771"/>
              <a:gd name="connsiteY1" fmla="*/ 85542 h 299121"/>
              <a:gd name="connsiteX2" fmla="*/ 258716 w 1159771"/>
              <a:gd name="connsiteY2" fmla="*/ 12215 h 299121"/>
              <a:gd name="connsiteX3" fmla="*/ 558120 w 1159771"/>
              <a:gd name="connsiteY3" fmla="*/ 1113 h 299121"/>
              <a:gd name="connsiteX4" fmla="*/ 834708 w 1159771"/>
              <a:gd name="connsiteY4" fmla="*/ 2999 h 299121"/>
              <a:gd name="connsiteX5" fmla="*/ 1078139 w 1159771"/>
              <a:gd name="connsiteY5" fmla="*/ 84645 h 299121"/>
              <a:gd name="connsiteX6" fmla="*/ 1159771 w 1159771"/>
              <a:gd name="connsiteY6" fmla="*/ 289248 h 299121"/>
              <a:gd name="connsiteX0" fmla="*/ 0 w 1159771"/>
              <a:gd name="connsiteY0" fmla="*/ 297160 h 297160"/>
              <a:gd name="connsiteX1" fmla="*/ 80389 w 1159771"/>
              <a:gd name="connsiteY1" fmla="*/ 83581 h 297160"/>
              <a:gd name="connsiteX2" fmla="*/ 258716 w 1159771"/>
              <a:gd name="connsiteY2" fmla="*/ 10254 h 297160"/>
              <a:gd name="connsiteX3" fmla="*/ 577204 w 1159771"/>
              <a:gd name="connsiteY3" fmla="*/ 1774 h 297160"/>
              <a:gd name="connsiteX4" fmla="*/ 834708 w 1159771"/>
              <a:gd name="connsiteY4" fmla="*/ 1038 h 297160"/>
              <a:gd name="connsiteX5" fmla="*/ 1078139 w 1159771"/>
              <a:gd name="connsiteY5" fmla="*/ 82684 h 297160"/>
              <a:gd name="connsiteX6" fmla="*/ 1159771 w 1159771"/>
              <a:gd name="connsiteY6" fmla="*/ 287287 h 297160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8716 w 1159771"/>
              <a:gd name="connsiteY2" fmla="*/ 9216 h 296122"/>
              <a:gd name="connsiteX3" fmla="*/ 577204 w 1159771"/>
              <a:gd name="connsiteY3" fmla="*/ 736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8716 w 1159771"/>
              <a:gd name="connsiteY2" fmla="*/ 9216 h 296122"/>
              <a:gd name="connsiteX3" fmla="*/ 577204 w 1159771"/>
              <a:gd name="connsiteY3" fmla="*/ 736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8716 w 1159771"/>
              <a:gd name="connsiteY2" fmla="*/ 9216 h 296122"/>
              <a:gd name="connsiteX3" fmla="*/ 577204 w 1159771"/>
              <a:gd name="connsiteY3" fmla="*/ 736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8716 w 1159771"/>
              <a:gd name="connsiteY2" fmla="*/ 9216 h 296122"/>
              <a:gd name="connsiteX3" fmla="*/ 577204 w 1159771"/>
              <a:gd name="connsiteY3" fmla="*/ 736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7353 w 1159771"/>
              <a:gd name="connsiteY2" fmla="*/ 13150 h 296122"/>
              <a:gd name="connsiteX3" fmla="*/ 577204 w 1159771"/>
              <a:gd name="connsiteY3" fmla="*/ 736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80389 w 1159771"/>
              <a:gd name="connsiteY1" fmla="*/ 82543 h 296122"/>
              <a:gd name="connsiteX2" fmla="*/ 257353 w 1159771"/>
              <a:gd name="connsiteY2" fmla="*/ 13150 h 296122"/>
              <a:gd name="connsiteX3" fmla="*/ 575841 w 1159771"/>
              <a:gd name="connsiteY3" fmla="*/ 3359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74936 w 1159771"/>
              <a:gd name="connsiteY1" fmla="*/ 81197 h 296122"/>
              <a:gd name="connsiteX2" fmla="*/ 257353 w 1159771"/>
              <a:gd name="connsiteY2" fmla="*/ 13150 h 296122"/>
              <a:gd name="connsiteX3" fmla="*/ 575841 w 1159771"/>
              <a:gd name="connsiteY3" fmla="*/ 3359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94020 w 1159771"/>
              <a:gd name="connsiteY1" fmla="*/ 83889 h 296122"/>
              <a:gd name="connsiteX2" fmla="*/ 257353 w 1159771"/>
              <a:gd name="connsiteY2" fmla="*/ 13150 h 296122"/>
              <a:gd name="connsiteX3" fmla="*/ 575841 w 1159771"/>
              <a:gd name="connsiteY3" fmla="*/ 3359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59771"/>
              <a:gd name="connsiteY0" fmla="*/ 296122 h 296122"/>
              <a:gd name="connsiteX1" fmla="*/ 94020 w 1159771"/>
              <a:gd name="connsiteY1" fmla="*/ 83889 h 296122"/>
              <a:gd name="connsiteX2" fmla="*/ 257353 w 1159771"/>
              <a:gd name="connsiteY2" fmla="*/ 13150 h 296122"/>
              <a:gd name="connsiteX3" fmla="*/ 575841 w 1159771"/>
              <a:gd name="connsiteY3" fmla="*/ 3359 h 296122"/>
              <a:gd name="connsiteX4" fmla="*/ 834708 w 1159771"/>
              <a:gd name="connsiteY4" fmla="*/ 0 h 296122"/>
              <a:gd name="connsiteX5" fmla="*/ 1078139 w 1159771"/>
              <a:gd name="connsiteY5" fmla="*/ 81646 h 296122"/>
              <a:gd name="connsiteX6" fmla="*/ 1159771 w 1159771"/>
              <a:gd name="connsiteY6" fmla="*/ 286249 h 296122"/>
              <a:gd name="connsiteX0" fmla="*/ 0 w 1163860"/>
              <a:gd name="connsiteY0" fmla="*/ 294776 h 294776"/>
              <a:gd name="connsiteX1" fmla="*/ 98109 w 1163860"/>
              <a:gd name="connsiteY1" fmla="*/ 83889 h 294776"/>
              <a:gd name="connsiteX2" fmla="*/ 261442 w 1163860"/>
              <a:gd name="connsiteY2" fmla="*/ 13150 h 294776"/>
              <a:gd name="connsiteX3" fmla="*/ 579930 w 1163860"/>
              <a:gd name="connsiteY3" fmla="*/ 3359 h 294776"/>
              <a:gd name="connsiteX4" fmla="*/ 838797 w 1163860"/>
              <a:gd name="connsiteY4" fmla="*/ 0 h 294776"/>
              <a:gd name="connsiteX5" fmla="*/ 1082228 w 1163860"/>
              <a:gd name="connsiteY5" fmla="*/ 81646 h 294776"/>
              <a:gd name="connsiteX6" fmla="*/ 1163860 w 1163860"/>
              <a:gd name="connsiteY6" fmla="*/ 286249 h 294776"/>
              <a:gd name="connsiteX0" fmla="*/ 0 w 1195212"/>
              <a:gd name="connsiteY0" fmla="*/ 294776 h 294776"/>
              <a:gd name="connsiteX1" fmla="*/ 98109 w 1195212"/>
              <a:gd name="connsiteY1" fmla="*/ 83889 h 294776"/>
              <a:gd name="connsiteX2" fmla="*/ 261442 w 1195212"/>
              <a:gd name="connsiteY2" fmla="*/ 13150 h 294776"/>
              <a:gd name="connsiteX3" fmla="*/ 579930 w 1195212"/>
              <a:gd name="connsiteY3" fmla="*/ 3359 h 294776"/>
              <a:gd name="connsiteX4" fmla="*/ 838797 w 1195212"/>
              <a:gd name="connsiteY4" fmla="*/ 0 h 294776"/>
              <a:gd name="connsiteX5" fmla="*/ 1082228 w 1195212"/>
              <a:gd name="connsiteY5" fmla="*/ 81646 h 294776"/>
              <a:gd name="connsiteX6" fmla="*/ 1195212 w 1195212"/>
              <a:gd name="connsiteY6" fmla="*/ 294325 h 294776"/>
              <a:gd name="connsiteX0" fmla="*/ 0 w 1195212"/>
              <a:gd name="connsiteY0" fmla="*/ 294776 h 294776"/>
              <a:gd name="connsiteX1" fmla="*/ 98109 w 1195212"/>
              <a:gd name="connsiteY1" fmla="*/ 83889 h 294776"/>
              <a:gd name="connsiteX2" fmla="*/ 261442 w 1195212"/>
              <a:gd name="connsiteY2" fmla="*/ 13150 h 294776"/>
              <a:gd name="connsiteX3" fmla="*/ 579930 w 1195212"/>
              <a:gd name="connsiteY3" fmla="*/ 3359 h 294776"/>
              <a:gd name="connsiteX4" fmla="*/ 838797 w 1195212"/>
              <a:gd name="connsiteY4" fmla="*/ 0 h 294776"/>
              <a:gd name="connsiteX5" fmla="*/ 1082228 w 1195212"/>
              <a:gd name="connsiteY5" fmla="*/ 81646 h 294776"/>
              <a:gd name="connsiteX6" fmla="*/ 1195212 w 1195212"/>
              <a:gd name="connsiteY6" fmla="*/ 294325 h 294776"/>
              <a:gd name="connsiteX0" fmla="*/ 0 w 1195212"/>
              <a:gd name="connsiteY0" fmla="*/ 294776 h 294776"/>
              <a:gd name="connsiteX1" fmla="*/ 98109 w 1195212"/>
              <a:gd name="connsiteY1" fmla="*/ 83889 h 294776"/>
              <a:gd name="connsiteX2" fmla="*/ 261442 w 1195212"/>
              <a:gd name="connsiteY2" fmla="*/ 13150 h 294776"/>
              <a:gd name="connsiteX3" fmla="*/ 579930 w 1195212"/>
              <a:gd name="connsiteY3" fmla="*/ 3359 h 294776"/>
              <a:gd name="connsiteX4" fmla="*/ 838797 w 1195212"/>
              <a:gd name="connsiteY4" fmla="*/ 0 h 294776"/>
              <a:gd name="connsiteX5" fmla="*/ 1082228 w 1195212"/>
              <a:gd name="connsiteY5" fmla="*/ 81646 h 294776"/>
              <a:gd name="connsiteX6" fmla="*/ 1195212 w 1195212"/>
              <a:gd name="connsiteY6" fmla="*/ 294325 h 29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5212" h="294776">
                <a:moveTo>
                  <a:pt x="0" y="294776"/>
                </a:moveTo>
                <a:cubicBezTo>
                  <a:pt x="34568" y="115408"/>
                  <a:pt x="52025" y="139175"/>
                  <a:pt x="98109" y="83889"/>
                </a:cubicBezTo>
                <a:cubicBezTo>
                  <a:pt x="145674" y="48167"/>
                  <a:pt x="181139" y="26572"/>
                  <a:pt x="261442" y="13150"/>
                </a:cubicBezTo>
                <a:cubicBezTo>
                  <a:pt x="341746" y="-272"/>
                  <a:pt x="473767" y="6623"/>
                  <a:pt x="579930" y="3359"/>
                </a:cubicBezTo>
                <a:lnTo>
                  <a:pt x="838797" y="0"/>
                </a:lnTo>
                <a:cubicBezTo>
                  <a:pt x="895014" y="459"/>
                  <a:pt x="1040449" y="21377"/>
                  <a:pt x="1082228" y="81646"/>
                </a:cubicBezTo>
                <a:cubicBezTo>
                  <a:pt x="1131036" y="134964"/>
                  <a:pt x="1165335" y="218693"/>
                  <a:pt x="1195212" y="294325"/>
                </a:cubicBezTo>
              </a:path>
            </a:pathLst>
          </a:custGeom>
          <a:ln w="101600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i="0" dirty="0"/>
              <a:t>          </a:t>
            </a:r>
          </a:p>
        </p:txBody>
      </p:sp>
      <p:sp>
        <p:nvSpPr>
          <p:cNvPr id="78" name="Ellipse 77"/>
          <p:cNvSpPr/>
          <p:nvPr/>
        </p:nvSpPr>
        <p:spPr bwMode="auto">
          <a:xfrm>
            <a:off x="1531938" y="2901950"/>
            <a:ext cx="647700" cy="576263"/>
          </a:xfrm>
          <a:prstGeom prst="ellipse">
            <a:avLst/>
          </a:prstGeom>
          <a:solidFill>
            <a:schemeClr val="bg1"/>
          </a:solidFill>
          <a:ln w="3492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k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cxnSp>
        <p:nvCxnSpPr>
          <p:cNvPr id="79" name="Connecteur droit 78"/>
          <p:cNvCxnSpPr>
            <a:stCxn id="43" idx="5"/>
            <a:endCxn id="78" idx="2"/>
          </p:cNvCxnSpPr>
          <p:nvPr/>
        </p:nvCxnSpPr>
        <p:spPr>
          <a:xfrm>
            <a:off x="1062038" y="3049588"/>
            <a:ext cx="469900" cy="139700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er 79"/>
          <p:cNvGrpSpPr/>
          <p:nvPr/>
        </p:nvGrpSpPr>
        <p:grpSpPr>
          <a:xfrm>
            <a:off x="7061425" y="2859350"/>
            <a:ext cx="1033514" cy="576261"/>
            <a:chOff x="7061425" y="3620517"/>
            <a:chExt cx="1033514" cy="576261"/>
          </a:xfrm>
          <a:solidFill>
            <a:srgbClr val="FFFFFF"/>
          </a:solidFill>
        </p:grpSpPr>
        <p:sp>
          <p:nvSpPr>
            <p:cNvPr id="81" name="Ellipse 80"/>
            <p:cNvSpPr/>
            <p:nvPr/>
          </p:nvSpPr>
          <p:spPr bwMode="auto">
            <a:xfrm>
              <a:off x="7061425" y="3620517"/>
              <a:ext cx="647701" cy="576261"/>
            </a:xfrm>
            <a:prstGeom prst="ellipse">
              <a:avLst/>
            </a:prstGeom>
            <a:grpFill/>
            <a:ln w="3492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cxnSp>
          <p:nvCxnSpPr>
            <p:cNvPr id="82" name="Connecteur droit 81"/>
            <p:cNvCxnSpPr>
              <a:stCxn id="81" idx="6"/>
              <a:endCxn id="45" idx="3"/>
            </p:cNvCxnSpPr>
            <p:nvPr/>
          </p:nvCxnSpPr>
          <p:spPr>
            <a:xfrm flipV="1">
              <a:off x="7709126" y="3794884"/>
              <a:ext cx="385813" cy="113764"/>
            </a:xfrm>
            <a:prstGeom prst="line">
              <a:avLst/>
            </a:prstGeom>
            <a:grpFill/>
            <a:ln w="571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ZoneTexte 83"/>
          <p:cNvSpPr txBox="1">
            <a:spLocks noChangeArrowheads="1"/>
          </p:cNvSpPr>
          <p:nvPr/>
        </p:nvSpPr>
        <p:spPr bwMode="auto">
          <a:xfrm>
            <a:off x="4786313" y="4073525"/>
            <a:ext cx="42687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200" dirty="0">
                <a:solidFill>
                  <a:srgbClr val="008000"/>
                </a:solidFill>
              </a:rPr>
              <a:t>CPA</a:t>
            </a:r>
            <a:r>
              <a:rPr lang="fr-FR" sz="2200" i="0" dirty="0">
                <a:solidFill>
                  <a:srgbClr val="008000"/>
                </a:solidFill>
              </a:rPr>
              <a:t>:[(</a:t>
            </a:r>
            <a:r>
              <a:rPr lang="fr-FR" sz="2200" dirty="0">
                <a:solidFill>
                  <a:srgbClr val="008000"/>
                </a:solidFill>
              </a:rPr>
              <a:t>x</a:t>
            </a:r>
            <a:r>
              <a:rPr lang="fr-FR" sz="2200" baseline="-25000" dirty="0">
                <a:solidFill>
                  <a:srgbClr val="008000"/>
                </a:solidFill>
              </a:rPr>
              <a:t>1 </a:t>
            </a:r>
            <a:r>
              <a:rPr lang="fr-FR" sz="2200" dirty="0">
                <a:solidFill>
                  <a:srgbClr val="008000"/>
                </a:solidFill>
              </a:rPr>
              <a:t>,v</a:t>
            </a:r>
            <a:r>
              <a:rPr lang="fr-FR" sz="2200" baseline="-25000" dirty="0">
                <a:solidFill>
                  <a:srgbClr val="008000"/>
                </a:solidFill>
              </a:rPr>
              <a:t>1</a:t>
            </a:r>
            <a:r>
              <a:rPr lang="fr-FR" sz="2200" i="0" dirty="0">
                <a:solidFill>
                  <a:srgbClr val="008000"/>
                </a:solidFill>
              </a:rPr>
              <a:t>);…;(</a:t>
            </a:r>
            <a:r>
              <a:rPr lang="fr-FR" sz="2200" dirty="0" err="1">
                <a:solidFill>
                  <a:srgbClr val="008000"/>
                </a:solidFill>
              </a:rPr>
              <a:t>x</a:t>
            </a:r>
            <a:r>
              <a:rPr lang="fr-FR" sz="2200" baseline="-25000" dirty="0" err="1">
                <a:solidFill>
                  <a:srgbClr val="008000"/>
                </a:solidFill>
              </a:rPr>
              <a:t>j</a:t>
            </a:r>
            <a:r>
              <a:rPr lang="fr-FR" sz="2200" baseline="-25000" dirty="0">
                <a:solidFill>
                  <a:srgbClr val="008000"/>
                </a:solidFill>
              </a:rPr>
              <a:t> </a:t>
            </a:r>
            <a:r>
              <a:rPr lang="fr-FR" sz="2200" dirty="0">
                <a:solidFill>
                  <a:srgbClr val="008000"/>
                </a:solidFill>
              </a:rPr>
              <a:t>,</a:t>
            </a:r>
            <a:r>
              <a:rPr lang="fr-FR" sz="2200" dirty="0" err="1">
                <a:solidFill>
                  <a:srgbClr val="008000"/>
                </a:solidFill>
              </a:rPr>
              <a:t>v</a:t>
            </a:r>
            <a:r>
              <a:rPr lang="fr-FR" sz="2200" baseline="-25000" dirty="0" err="1">
                <a:solidFill>
                  <a:srgbClr val="008000"/>
                </a:solidFill>
              </a:rPr>
              <a:t>j</a:t>
            </a:r>
            <a:r>
              <a:rPr lang="fr-FR" sz="2200" i="0" dirty="0">
                <a:solidFill>
                  <a:srgbClr val="008000"/>
                </a:solidFill>
              </a:rPr>
              <a:t>)</a:t>
            </a:r>
            <a:r>
              <a:rPr lang="fr-FR" sz="2200" i="0" dirty="0" smtClean="0">
                <a:solidFill>
                  <a:srgbClr val="008000"/>
                </a:solidFill>
              </a:rPr>
              <a:t>] </a:t>
            </a:r>
            <a:r>
              <a:rPr lang="fr-FR" sz="2200" i="0" dirty="0"/>
              <a:t>+ nogoods</a:t>
            </a:r>
            <a:endParaRPr lang="fr-FR" sz="2200" baseline="-25000" dirty="0">
              <a:solidFill>
                <a:srgbClr val="0000FF"/>
              </a:solidFill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66700" y="4632160"/>
            <a:ext cx="8585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600" dirty="0" err="1">
                <a:solidFill>
                  <a:srgbClr val="000000"/>
                </a:solidFill>
              </a:rPr>
              <a:t>A</a:t>
            </a:r>
            <a:r>
              <a:rPr lang="en-US" sz="2600" baseline="-25000" dirty="0" err="1">
                <a:solidFill>
                  <a:srgbClr val="000000"/>
                </a:solidFill>
              </a:rPr>
              <a:t>j</a:t>
            </a:r>
            <a:r>
              <a:rPr lang="en-US" sz="2600" i="0" dirty="0">
                <a:solidFill>
                  <a:srgbClr val="000000"/>
                </a:solidFill>
              </a:rPr>
              <a:t> attaches nogoods justifying value removals from </a:t>
            </a:r>
            <a:r>
              <a:rPr lang="en-US" sz="2600" dirty="0">
                <a:solidFill>
                  <a:srgbClr val="000000"/>
                </a:solidFill>
              </a:rPr>
              <a:t>CSP(j)</a:t>
            </a:r>
            <a:r>
              <a:rPr lang="en-US" sz="2600" i="0" dirty="0">
                <a:solidFill>
                  <a:srgbClr val="000000"/>
                </a:solidFill>
              </a:rPr>
              <a:t> to the </a:t>
            </a:r>
            <a:r>
              <a:rPr lang="en-US" sz="2600" i="0" dirty="0" err="1">
                <a:solidFill>
                  <a:srgbClr val="000000"/>
                </a:solidFill>
              </a:rPr>
              <a:t>cpa</a:t>
            </a:r>
            <a:r>
              <a:rPr lang="en-US" sz="2600" i="0" dirty="0">
                <a:solidFill>
                  <a:srgbClr val="000000"/>
                </a:solidFill>
              </a:rPr>
              <a:t> message. </a:t>
            </a:r>
          </a:p>
        </p:txBody>
      </p:sp>
      <p:grpSp>
        <p:nvGrpSpPr>
          <p:cNvPr id="6" name="Grouper 5"/>
          <p:cNvGrpSpPr>
            <a:grpSpLocks/>
          </p:cNvGrpSpPr>
          <p:nvPr/>
        </p:nvGrpSpPr>
        <p:grpSpPr bwMode="auto">
          <a:xfrm>
            <a:off x="254000" y="2162175"/>
            <a:ext cx="1924050" cy="1312863"/>
            <a:chOff x="265281" y="2163116"/>
            <a:chExt cx="1925164" cy="1312861"/>
          </a:xfrm>
        </p:grpSpPr>
        <p:grpSp>
          <p:nvGrpSpPr>
            <p:cNvPr id="44" name="Grouper 43"/>
            <p:cNvGrpSpPr/>
            <p:nvPr/>
          </p:nvGrpSpPr>
          <p:grpSpPr>
            <a:xfrm>
              <a:off x="1073719" y="2163116"/>
              <a:ext cx="1116726" cy="576261"/>
              <a:chOff x="1062438" y="3256019"/>
              <a:chExt cx="1116726" cy="576261"/>
            </a:xfrm>
            <a:solidFill>
              <a:schemeClr val="bg1"/>
            </a:solidFill>
          </p:grpSpPr>
          <p:sp>
            <p:nvSpPr>
              <p:cNvPr id="65" name="Ellipse 64"/>
              <p:cNvSpPr/>
              <p:nvPr/>
            </p:nvSpPr>
            <p:spPr bwMode="auto">
              <a:xfrm>
                <a:off x="1531463" y="3256019"/>
                <a:ext cx="647701" cy="576261"/>
              </a:xfrm>
              <a:prstGeom prst="ellipse">
                <a:avLst/>
              </a:prstGeom>
              <a:grpFill/>
              <a:ln w="7620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Ctr="1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spc="-150" dirty="0">
                    <a:solidFill>
                      <a:srgbClr val="000000"/>
                    </a:solidFill>
                  </a:rPr>
                  <a:t>x</a:t>
                </a:r>
                <a:r>
                  <a:rPr lang="fr-FR" sz="2400" spc="-150" baseline="-25000" dirty="0">
                    <a:solidFill>
                      <a:srgbClr val="000000"/>
                    </a:solidFill>
                  </a:rPr>
                  <a:t>i</a:t>
                </a:r>
              </a:p>
            </p:txBody>
          </p:sp>
          <p:cxnSp>
            <p:nvCxnSpPr>
              <p:cNvPr id="66" name="Connecteur droit 65"/>
              <p:cNvCxnSpPr>
                <a:endCxn id="65" idx="2"/>
              </p:cNvCxnSpPr>
              <p:nvPr/>
            </p:nvCxnSpPr>
            <p:spPr>
              <a:xfrm flipV="1">
                <a:off x="1062438" y="3544150"/>
                <a:ext cx="469025" cy="202658"/>
              </a:xfrm>
              <a:prstGeom prst="line">
                <a:avLst/>
              </a:prstGeom>
              <a:grpFill/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112" name="Grouper 66"/>
            <p:cNvGrpSpPr>
              <a:grpSpLocks/>
            </p:cNvGrpSpPr>
            <p:nvPr/>
          </p:nvGrpSpPr>
          <p:grpSpPr bwMode="auto">
            <a:xfrm>
              <a:off x="265281" y="2424164"/>
              <a:ext cx="350444" cy="901701"/>
              <a:chOff x="254000" y="3035300"/>
              <a:chExt cx="350444" cy="901701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254000" y="3034602"/>
                <a:ext cx="351041" cy="217488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flipV="1">
                <a:off x="279415" y="3658489"/>
                <a:ext cx="325627" cy="277812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Ellipse 72"/>
            <p:cNvSpPr/>
            <p:nvPr/>
          </p:nvSpPr>
          <p:spPr bwMode="auto">
            <a:xfrm>
              <a:off x="1542370" y="2899715"/>
              <a:ext cx="648075" cy="576262"/>
            </a:xfrm>
            <a:prstGeom prst="ellipse">
              <a:avLst/>
            </a:prstGeom>
            <a:solidFill>
              <a:schemeClr val="bg1"/>
            </a:solidFill>
            <a:ln w="7620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spc="-15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74" name="Connecteur droit 73"/>
            <p:cNvCxnSpPr>
              <a:endCxn id="73" idx="2"/>
            </p:cNvCxnSpPr>
            <p:nvPr/>
          </p:nvCxnSpPr>
          <p:spPr>
            <a:xfrm>
              <a:off x="1073787" y="3048940"/>
              <a:ext cx="468583" cy="139700"/>
            </a:xfrm>
            <a:prstGeom prst="line">
              <a:avLst/>
            </a:prstGeom>
            <a:solidFill>
              <a:schemeClr val="bg1"/>
            </a:solidFill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Ellipse 74"/>
          <p:cNvSpPr/>
          <p:nvPr/>
        </p:nvSpPr>
        <p:spPr bwMode="auto">
          <a:xfrm>
            <a:off x="511175" y="2560638"/>
            <a:ext cx="647700" cy="576262"/>
          </a:xfrm>
          <a:prstGeom prst="ellipse">
            <a:avLst/>
          </a:prstGeom>
          <a:solidFill>
            <a:srgbClr val="CCFFCC"/>
          </a:solidFill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50" dirty="0" err="1">
                <a:solidFill>
                  <a:srgbClr val="000000"/>
                </a:solidFill>
              </a:rPr>
              <a:t>x</a:t>
            </a:r>
            <a:r>
              <a:rPr lang="fr-FR" sz="2400" spc="-150" baseline="-25000" dirty="0" err="1">
                <a:solidFill>
                  <a:srgbClr val="000000"/>
                </a:solidFill>
              </a:rPr>
              <a:t>j</a:t>
            </a:r>
            <a:endParaRPr lang="fr-FR" sz="2400" spc="-150" baseline="-25000" dirty="0">
              <a:solidFill>
                <a:srgbClr val="00000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4611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8D74DA4-0D28-F841-911D-B9E7384097A6}" type="slidenum">
              <a:rPr lang="en-US" sz="1200" i="0">
                <a:solidFill>
                  <a:srgbClr val="8989FF"/>
                </a:solidFill>
              </a:rPr>
              <a:pPr eaLnBrk="1" hangingPunct="1"/>
              <a:t>13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9" grpId="0" animBg="1"/>
      <p:bldP spid="48" grpId="0" animBg="1"/>
      <p:bldP spid="7" grpId="0" animBg="1"/>
      <p:bldP spid="43" grpId="0" animBg="1"/>
      <p:bldP spid="45" grpId="0" animBg="1"/>
      <p:bldP spid="14" grpId="0"/>
      <p:bldP spid="50" grpId="0"/>
      <p:bldP spid="51" grpId="0"/>
      <p:bldP spid="69" grpId="0"/>
      <p:bldP spid="68" grpId="0" animBg="1"/>
      <p:bldP spid="70" grpId="0" animBg="1"/>
      <p:bldP spid="78" grpId="0" animBg="1"/>
      <p:bldP spid="84" grpId="0"/>
      <p:bldP spid="24" grpId="0"/>
      <p:bldP spid="7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Centralized and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Distributed CSP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Maintaining Arc Consistency Asynchronously in Synchronous Distributed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Search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>
                <a:ea typeface="+mn-ea"/>
                <a:cs typeface="+mn-cs"/>
              </a:rPr>
              <a:t>Experimental evaluation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Conclusions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66564" name="Titre 1"/>
          <p:cNvSpPr txBox="1">
            <a:spLocks/>
          </p:cNvSpPr>
          <p:nvPr/>
        </p:nvSpPr>
        <p:spPr bwMode="auto">
          <a:xfrm>
            <a:off x="0" y="0"/>
            <a:ext cx="9144000" cy="115411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800">
                <a:solidFill>
                  <a:srgbClr val="0000BF"/>
                </a:solidFill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GB" dirty="0"/>
              <a:t>Outline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4813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776A3AF-9EEE-C74F-B75B-E38E001281E4}" type="slidenum">
              <a:rPr lang="en-US" sz="1200" i="0">
                <a:solidFill>
                  <a:srgbClr val="8989FF"/>
                </a:solidFill>
              </a:rPr>
              <a:pPr eaLnBrk="1" hangingPunct="1"/>
              <a:t>14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Experiments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379538"/>
            <a:ext cx="8229600" cy="4746625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Algorithms: </a:t>
            </a:r>
          </a:p>
          <a:p>
            <a:pPr lvl="1" eaLnBrk="1" hangingPunct="1"/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AFC-</a:t>
            </a:r>
            <a:r>
              <a:rPr lang="en-GB" sz="2400" dirty="0" err="1">
                <a:solidFill>
                  <a:srgbClr val="000000"/>
                </a:solidFill>
                <a:latin typeface="Calibri" charset="0"/>
              </a:rPr>
              <a:t>ng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 charset="0"/>
              </a:rPr>
              <a:t>(the best synchronous algorithm to date)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, </a:t>
            </a:r>
          </a:p>
          <a:p>
            <a:pPr lvl="1" eaLnBrk="1" hangingPunct="1"/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ABT-</a:t>
            </a:r>
            <a:r>
              <a:rPr lang="en-GB" sz="2400" dirty="0" err="1">
                <a:solidFill>
                  <a:srgbClr val="000000"/>
                </a:solidFill>
                <a:latin typeface="Calibri" charset="0"/>
              </a:rPr>
              <a:t>uac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, ABT-</a:t>
            </a:r>
            <a:r>
              <a:rPr lang="en-GB" sz="2400" dirty="0" err="1">
                <a:solidFill>
                  <a:srgbClr val="000000"/>
                </a:solidFill>
                <a:latin typeface="Calibri" charset="0"/>
              </a:rPr>
              <a:t>dac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 [</a:t>
            </a:r>
            <a:r>
              <a:rPr lang="en-GB" sz="2400" dirty="0" err="1">
                <a:solidFill>
                  <a:srgbClr val="000000"/>
                </a:solidFill>
                <a:latin typeface="Calibri" charset="0"/>
              </a:rPr>
              <a:t>Brito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GB" sz="2400" dirty="0" err="1">
                <a:solidFill>
                  <a:srgbClr val="000000"/>
                </a:solidFill>
                <a:latin typeface="Calibri" charset="0"/>
              </a:rPr>
              <a:t>Meseguer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, 2008], </a:t>
            </a:r>
          </a:p>
          <a:p>
            <a:pPr lvl="1" eaLnBrk="1" hangingPunct="1"/>
            <a:r>
              <a:rPr lang="en-GB" sz="2400" dirty="0">
                <a:latin typeface="Calibri" charset="0"/>
              </a:rPr>
              <a:t>MACA-del</a:t>
            </a:r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GB" sz="2400" dirty="0">
                <a:solidFill>
                  <a:srgbClr val="0000FF"/>
                </a:solidFill>
                <a:latin typeface="Calibri" charset="0"/>
              </a:rPr>
              <a:t>MACA-not</a:t>
            </a:r>
            <a:endParaRPr lang="en-GB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Uniform binary random </a:t>
            </a: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DisCSPs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lvl="1" eaLnBrk="1" hangingPunct="1"/>
            <a:r>
              <a:rPr lang="fr-FR" sz="2400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⟨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n = 20, d = 10, p</a:t>
            </a:r>
            <a:r>
              <a:rPr lang="fr-FR" sz="2400" i="1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 = </a:t>
            </a:r>
            <a:r>
              <a:rPr lang="fr-FR" sz="2400" i="1" dirty="0" smtClean="0">
                <a:latin typeface="Calibri" charset="0"/>
              </a:rPr>
              <a:t>0.25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, p</a:t>
            </a:r>
            <a:r>
              <a:rPr lang="fr-FR" sz="24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⟩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lvl="1" eaLnBrk="1" hangingPunct="1"/>
            <a:r>
              <a:rPr lang="fr-FR" sz="2400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⟨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n = 20, d = 10, p</a:t>
            </a:r>
            <a:r>
              <a:rPr lang="fr-FR" sz="2400" i="1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 = </a:t>
            </a:r>
            <a:r>
              <a:rPr lang="fr-FR" sz="2400" i="1" dirty="0" smtClean="0">
                <a:latin typeface="Calibri" charset="0"/>
              </a:rPr>
              <a:t>0.70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, p</a:t>
            </a:r>
            <a:r>
              <a:rPr lang="fr-FR" sz="24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⟩</a:t>
            </a:r>
            <a:r>
              <a:rPr lang="fr-FR" sz="2400" i="1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performance of the algorithms:  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computational effort (</a:t>
            </a:r>
            <a:r>
              <a:rPr lang="en-US" sz="2400" i="1" dirty="0">
                <a:latin typeface="Calibri" charset="0"/>
              </a:rPr>
              <a:t>#</a:t>
            </a:r>
            <a:r>
              <a:rPr lang="en-US" sz="2400" i="1" dirty="0" err="1">
                <a:latin typeface="Calibri" charset="0"/>
              </a:rPr>
              <a:t>ncccs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communication load (</a:t>
            </a:r>
            <a:r>
              <a:rPr lang="en-US" sz="2400" i="1" dirty="0">
                <a:solidFill>
                  <a:srgbClr val="0000FF"/>
                </a:solidFill>
                <a:latin typeface="Calibri" charset="0"/>
              </a:rPr>
              <a:t>#</a:t>
            </a:r>
            <a:r>
              <a:rPr lang="en-US" sz="2400" i="1" dirty="0" err="1">
                <a:solidFill>
                  <a:srgbClr val="0000FF"/>
                </a:solidFill>
                <a:latin typeface="Calibri" charset="0"/>
              </a:rPr>
              <a:t>msgs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lvl="1" eaLnBrk="1" hangingPunct="1">
              <a:buFont typeface="Arial" charset="0"/>
              <a:buNone/>
            </a:pPr>
            <a:endParaRPr lang="fr-FR" i="1" dirty="0">
              <a:solidFill>
                <a:srgbClr val="000000"/>
              </a:solidFill>
              <a:latin typeface="Calibri" charset="0"/>
            </a:endParaRPr>
          </a:p>
          <a:p>
            <a:pPr lvl="1" eaLnBrk="1" hangingPunct="1"/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5018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AE31F8F-D1A3-124C-9243-3FFEB8E447D1}" type="slidenum">
              <a:rPr lang="en-US" sz="1200" i="0">
                <a:solidFill>
                  <a:srgbClr val="8989FF"/>
                </a:solidFill>
              </a:rPr>
              <a:pPr eaLnBrk="1" hangingPunct="1"/>
              <a:t>15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Experiments: sparse random </a:t>
            </a:r>
            <a:r>
              <a:rPr lang="en-GB" sz="3800" i="1" dirty="0" err="1">
                <a:solidFill>
                  <a:srgbClr val="0000BF"/>
                </a:solidFill>
                <a:latin typeface="Calibri" charset="0"/>
              </a:rPr>
              <a:t>DisCSPs</a:t>
            </a:r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 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0" y="1241425"/>
          <a:ext cx="9144000" cy="181292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7212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⟨n = 20, d = 10,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fr-FR" sz="2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⟩ </a:t>
                      </a:r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400" b="0" i="1" u="none" strike="noStrike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constraint</a:t>
                      </a:r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tightness varies)</a:t>
                      </a:r>
                    </a:p>
                  </a:txBody>
                  <a:tcPr marT="45702" marB="45702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849998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GB" sz="24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ncccs</a:t>
                      </a:r>
                      <a:endParaRPr lang="en-GB" sz="2400" i="1" dirty="0">
                        <a:solidFill>
                          <a:srgbClr val="00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  <a:r>
                        <a:rPr lang="en-GB" sz="24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msg</a:t>
                      </a:r>
                      <a:endParaRPr lang="en-GB" sz="2400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GB" sz="2400" i="1" dirty="0">
                        <a:solidFill>
                          <a:srgbClr val="00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  <a:tr h="490799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5235713"/>
            <a:ext cx="4513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i="0" dirty="0" smtClean="0">
                <a:solidFill>
                  <a:srgbClr val="000000"/>
                </a:solidFill>
              </a:rPr>
              <a:t>Arc consistency pays off: AFC-</a:t>
            </a:r>
            <a:r>
              <a:rPr lang="en-US" sz="1800" i="0" dirty="0" err="1" smtClean="0">
                <a:solidFill>
                  <a:srgbClr val="000000"/>
                </a:solidFill>
              </a:rPr>
              <a:t>ng</a:t>
            </a:r>
            <a:r>
              <a:rPr lang="en-US" sz="1800" i="0" dirty="0" smtClean="0">
                <a:solidFill>
                  <a:srgbClr val="000000"/>
                </a:solidFill>
              </a:rPr>
              <a:t> is the most time </a:t>
            </a:r>
            <a:r>
              <a:rPr lang="en-US" sz="1800" i="0" dirty="0" smtClean="0">
                <a:solidFill>
                  <a:srgbClr val="000000"/>
                </a:solidFill>
              </a:rPr>
              <a:t>consuming</a:t>
            </a:r>
            <a:endParaRPr lang="en-US" sz="1800" i="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72025" y="5237163"/>
            <a:ext cx="431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i="0" dirty="0" smtClean="0">
                <a:solidFill>
                  <a:srgbClr val="000000"/>
                </a:solidFill>
              </a:rPr>
              <a:t>Arc consistency </a:t>
            </a:r>
            <a:r>
              <a:rPr lang="en-US" sz="1800" i="0" dirty="0">
                <a:solidFill>
                  <a:srgbClr val="000000"/>
                </a:solidFill>
              </a:rPr>
              <a:t>pays off: AFC-</a:t>
            </a:r>
            <a:r>
              <a:rPr lang="en-US" sz="1800" i="0" dirty="0" err="1">
                <a:solidFill>
                  <a:srgbClr val="000000"/>
                </a:solidFill>
              </a:rPr>
              <a:t>ng</a:t>
            </a:r>
            <a:r>
              <a:rPr lang="en-US" sz="1800" i="0" dirty="0">
                <a:solidFill>
                  <a:srgbClr val="000000"/>
                </a:solidFill>
              </a:rPr>
              <a:t> </a:t>
            </a:r>
            <a:r>
              <a:rPr lang="en-US" sz="1800" i="0" dirty="0" smtClean="0">
                <a:solidFill>
                  <a:srgbClr val="000000"/>
                </a:solidFill>
              </a:rPr>
              <a:t>has the highest communication load</a:t>
            </a:r>
            <a:endParaRPr lang="en-US" sz="1800" i="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800" i="0" dirty="0" smtClean="0">
                <a:solidFill>
                  <a:srgbClr val="000000"/>
                </a:solidFill>
              </a:rPr>
              <a:t>MACA algorithms outperform </a:t>
            </a:r>
            <a:r>
              <a:rPr lang="en-US" sz="1800" i="0" dirty="0">
                <a:solidFill>
                  <a:srgbClr val="000000"/>
                </a:solidFill>
              </a:rPr>
              <a:t>ABT-</a:t>
            </a:r>
            <a:r>
              <a:rPr lang="en-US" sz="1800" i="0" dirty="0" err="1">
                <a:solidFill>
                  <a:srgbClr val="000000"/>
                </a:solidFill>
              </a:rPr>
              <a:t>dac</a:t>
            </a:r>
            <a:r>
              <a:rPr lang="en-US" sz="1800" i="0" dirty="0">
                <a:solidFill>
                  <a:srgbClr val="000000"/>
                </a:solidFill>
              </a:rPr>
              <a:t> and ABT-</a:t>
            </a:r>
            <a:r>
              <a:rPr lang="en-US" sz="1800" i="0" dirty="0" err="1" smtClean="0">
                <a:solidFill>
                  <a:srgbClr val="000000"/>
                </a:solidFill>
              </a:rPr>
              <a:t>uac</a:t>
            </a:r>
            <a:endParaRPr lang="en-US" sz="1800" i="0" dirty="0">
              <a:solidFill>
                <a:srgbClr val="00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875"/>
            <a:ext cx="46799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2047875"/>
            <a:ext cx="46799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e la date 6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52245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B285B5D-7A76-354B-BDB3-4C42EDFD5BA5}" type="slidenum">
              <a:rPr lang="en-US" sz="1200" i="0">
                <a:solidFill>
                  <a:srgbClr val="8989FF"/>
                </a:solidFill>
              </a:rPr>
              <a:pPr eaLnBrk="1" hangingPunct="1"/>
              <a:t>16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Experiments: dense random </a:t>
            </a:r>
            <a:r>
              <a:rPr lang="en-GB" sz="3800" i="1" dirty="0" err="1">
                <a:solidFill>
                  <a:srgbClr val="0000BF"/>
                </a:solidFill>
                <a:latin typeface="Calibri" charset="0"/>
              </a:rPr>
              <a:t>DisCSPs</a:t>
            </a:r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 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0" y="1220788"/>
          <a:ext cx="9144000" cy="169545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758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⟨n = 20, d = 10,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fr-FR" sz="2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0.70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⟩ </a:t>
                      </a:r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400" b="0" i="1" u="none" strike="noStrike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constraint</a:t>
                      </a:r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tightness varies)</a:t>
                      </a:r>
                    </a:p>
                  </a:txBody>
                  <a:tcPr marT="45767" marB="45767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823635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GB" sz="24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ncccs</a:t>
                      </a:r>
                      <a:endParaRPr lang="en-GB" sz="2400" i="1" dirty="0">
                        <a:solidFill>
                          <a:srgbClr val="000000"/>
                        </a:solidFill>
                      </a:endParaRPr>
                    </a:p>
                  </a:txBody>
                  <a:tcPr marT="45767" marB="4576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u="none" strike="noStrike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#msg</a:t>
                      </a:r>
                      <a:endParaRPr lang="en-GB" sz="2400" i="1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GB" sz="2400" i="1" dirty="0">
                        <a:solidFill>
                          <a:srgbClr val="000000"/>
                        </a:solidFill>
                      </a:endParaRPr>
                    </a:p>
                  </a:txBody>
                  <a:tcPr marT="45767" marB="45767">
                    <a:noFill/>
                  </a:tcPr>
                </a:tc>
              </a:tr>
              <a:tr h="41423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67" marB="4576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67" marB="45767"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388" y="5113338"/>
            <a:ext cx="430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i="0" dirty="0">
                <a:solidFill>
                  <a:srgbClr val="000000"/>
                </a:solidFill>
              </a:rPr>
              <a:t>Asynchronous algorithms are less efficient than synchronous </a:t>
            </a:r>
            <a:r>
              <a:rPr lang="en-US" sz="1800" i="0" dirty="0" smtClean="0">
                <a:solidFill>
                  <a:srgbClr val="000000"/>
                </a:solidFill>
              </a:rPr>
              <a:t>ones</a:t>
            </a:r>
            <a:endParaRPr lang="en-US" sz="1800" i="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800" i="0" dirty="0">
                <a:solidFill>
                  <a:srgbClr val="000000"/>
                </a:solidFill>
              </a:rPr>
              <a:t>AFC-</a:t>
            </a:r>
            <a:r>
              <a:rPr lang="en-US" sz="1800" i="0" dirty="0" err="1">
                <a:solidFill>
                  <a:srgbClr val="000000"/>
                </a:solidFill>
              </a:rPr>
              <a:t>ng</a:t>
            </a:r>
            <a:r>
              <a:rPr lang="en-US" sz="1800" i="0" dirty="0">
                <a:solidFill>
                  <a:srgbClr val="000000"/>
                </a:solidFill>
              </a:rPr>
              <a:t> is the fastest </a:t>
            </a:r>
            <a:r>
              <a:rPr lang="en-US" sz="1800" i="0" dirty="0" smtClean="0">
                <a:solidFill>
                  <a:srgbClr val="000000"/>
                </a:solidFill>
              </a:rPr>
              <a:t>algorithm</a:t>
            </a:r>
            <a:endParaRPr lang="en-US" sz="1800" i="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0" y="4993859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i="0" dirty="0">
                <a:solidFill>
                  <a:srgbClr val="000000"/>
                </a:solidFill>
              </a:rPr>
              <a:t>Asynchronous algorithms require a large number of </a:t>
            </a:r>
            <a:r>
              <a:rPr lang="en-US" sz="1800" i="0" dirty="0" smtClean="0">
                <a:solidFill>
                  <a:srgbClr val="000000"/>
                </a:solidFill>
              </a:rPr>
              <a:t>messages</a:t>
            </a:r>
            <a:endParaRPr lang="en-US" sz="1800" i="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800" i="0" dirty="0" smtClean="0">
                <a:solidFill>
                  <a:srgbClr val="000000"/>
                </a:solidFill>
              </a:rPr>
              <a:t>MACA</a:t>
            </a:r>
            <a:r>
              <a:rPr lang="en-US" sz="1800" i="0" dirty="0" smtClean="0">
                <a:solidFill>
                  <a:srgbClr val="000000"/>
                </a:solidFill>
              </a:rPr>
              <a:t>-not is best algorithm</a:t>
            </a:r>
            <a:endParaRPr lang="en-US" sz="1800" i="0" dirty="0">
              <a:solidFill>
                <a:srgbClr val="00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46799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989138"/>
            <a:ext cx="46799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e la date 6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54293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27EBD23-FBE4-B643-A32C-5601C100CB12}" type="slidenum">
              <a:rPr lang="en-US" sz="1200" i="0">
                <a:solidFill>
                  <a:srgbClr val="8989FF"/>
                </a:solidFill>
              </a:rPr>
              <a:pPr eaLnBrk="1" hangingPunct="1"/>
              <a:t>17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87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Experiments Summary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9445" y="1625600"/>
            <a:ext cx="8902700" cy="4343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Synchronous: MAC is better than FC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communication load: on all problems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computational effort: on sparse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networks 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MAC in synchronous algorithms is better than MAC in asynchronous ones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MACA-not is the best in terms of communication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load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563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10AA391-C34D-8B44-B6DE-309407128BF1}" type="slidenum">
              <a:rPr lang="en-US" sz="1200" i="0">
                <a:solidFill>
                  <a:srgbClr val="8989FF"/>
                </a:solidFill>
              </a:rPr>
              <a:pPr eaLnBrk="1" hangingPunct="1"/>
              <a:t>18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Centralized and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Distributed CSP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Maintaining Arc Consistency Asynchronously in Synchronous Distributed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Search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Experimental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evaluation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ea typeface="+mn-ea"/>
                <a:cs typeface="+mn-cs"/>
              </a:rPr>
              <a:t>Conclusions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66564" name="Titre 1"/>
          <p:cNvSpPr txBox="1">
            <a:spLocks/>
          </p:cNvSpPr>
          <p:nvPr/>
        </p:nvSpPr>
        <p:spPr bwMode="auto">
          <a:xfrm>
            <a:off x="0" y="0"/>
            <a:ext cx="9144000" cy="114141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800">
                <a:solidFill>
                  <a:srgbClr val="0000BF"/>
                </a:solidFill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GB" dirty="0"/>
              <a:t>Outline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/>
          </a:p>
        </p:txBody>
      </p:sp>
      <p:sp>
        <p:nvSpPr>
          <p:cNvPr id="5837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2DC4B05-D410-B94C-A687-9DF55B9D92FC}" type="slidenum">
              <a:rPr lang="en-US" sz="1200" i="0">
                <a:solidFill>
                  <a:srgbClr val="8989FF"/>
                </a:solidFill>
              </a:rPr>
              <a:pPr eaLnBrk="1" hangingPunct="1"/>
              <a:t>19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Outline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lnSpc>
                <a:spcPct val="120000"/>
              </a:lnSpc>
              <a:spcAft>
                <a:spcPts val="1200"/>
              </a:spcAft>
              <a:buFont typeface="Calibri" charset="0"/>
              <a:buAutoNum type="arabicPeriod"/>
              <a:defRPr/>
            </a:pPr>
            <a:r>
              <a:rPr lang="en-GB" dirty="0" smtClean="0">
                <a:latin typeface="Calibri" charset="0"/>
              </a:rPr>
              <a:t>Distributed CSP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Maintaining Arc Consistency Asynchronously in Synchronous Distributed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Search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Experimental evaluation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Conclusions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457200" y="64801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55925" y="6480175"/>
            <a:ext cx="32321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1741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01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618E63E-C7C6-8640-B224-32FEB2E581F9}" type="slidenum">
              <a:rPr lang="en-US" sz="1200" i="0">
                <a:solidFill>
                  <a:srgbClr val="8989FF"/>
                </a:solidFill>
              </a:rPr>
              <a:pPr eaLnBrk="1" hangingPunct="1"/>
              <a:t>2</a:t>
            </a:fld>
            <a:endParaRPr lang="en-US" sz="1200" i="0" dirty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800" i="1" dirty="0">
                <a:solidFill>
                  <a:srgbClr val="0000BF"/>
                </a:solidFill>
                <a:latin typeface="Calibri" charset="0"/>
              </a:rPr>
              <a:t>Conclusions</a:t>
            </a:r>
          </a:p>
        </p:txBody>
      </p:sp>
      <p:sp>
        <p:nvSpPr>
          <p:cNvPr id="68612" name="Espace réservé du contenu 4"/>
          <p:cNvSpPr>
            <a:spLocks noGrp="1"/>
          </p:cNvSpPr>
          <p:nvPr>
            <p:ph idx="4294967295"/>
          </p:nvPr>
        </p:nvSpPr>
        <p:spPr>
          <a:xfrm>
            <a:off x="457200" y="1364920"/>
            <a:ext cx="8229600" cy="501181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The first attempts to maintain arc consistency during synchronous search in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DisCSPs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Two new synchronous search algorithms for solving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DisCSPs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MACA-del, deletion messages 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MACA-not, without any new type of message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MAC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in synchronous search produces larger benefits than MAC in asynchronous algorithms</a:t>
            </a:r>
            <a:endParaRPr lang="en-US" sz="2400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6042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69ADA0E-8E0C-F047-B7E6-E1C0B96B53A3}" type="slidenum">
              <a:rPr lang="en-US" sz="1200" i="0">
                <a:solidFill>
                  <a:srgbClr val="8989FF"/>
                </a:solidFill>
              </a:rPr>
              <a:pPr eaLnBrk="1" hangingPunct="1"/>
              <a:t>20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86113" y="2930525"/>
            <a:ext cx="2771775" cy="9969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4800" dirty="0" smtClean="0">
                <a:solidFill>
                  <a:schemeClr val="tx1">
                    <a:lumMod val="75000"/>
                  </a:schemeClr>
                </a:solidFill>
                <a:ea typeface="+mn-ea"/>
                <a:cs typeface="+mn-cs"/>
              </a:rPr>
              <a:t>Thank you</a:t>
            </a:r>
            <a:endParaRPr lang="en-GB" sz="4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>
              <a:defRPr/>
            </a:pPr>
            <a:fld id="{1B421FD3-8238-CA4C-9E70-CE0BB2DB82D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Distributed Meeting Scheduling Problem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grpSp>
        <p:nvGrpSpPr>
          <p:cNvPr id="25637" name="Group 25636"/>
          <p:cNvGrpSpPr>
            <a:grpSpLocks/>
          </p:cNvGrpSpPr>
          <p:nvPr/>
        </p:nvGrpSpPr>
        <p:grpSpPr bwMode="auto">
          <a:xfrm>
            <a:off x="257175" y="1314450"/>
            <a:ext cx="8262938" cy="3806825"/>
            <a:chOff x="255910" y="1227138"/>
            <a:chExt cx="8263491" cy="3805860"/>
          </a:xfrm>
        </p:grpSpPr>
        <p:pic>
          <p:nvPicPr>
            <p:cNvPr id="27728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3934" y="1234366"/>
              <a:ext cx="445467" cy="817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729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3768" y="1227138"/>
              <a:ext cx="431743" cy="8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730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10" y="4009276"/>
              <a:ext cx="1211263" cy="102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731" name="Picture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1490" y="3916363"/>
              <a:ext cx="558241" cy="1025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4" name="Straight Connector 23"/>
          <p:cNvCxnSpPr>
            <a:stCxn id="33" idx="3"/>
            <a:endCxn id="38" idx="7"/>
          </p:cNvCxnSpPr>
          <p:nvPr/>
        </p:nvCxnSpPr>
        <p:spPr>
          <a:xfrm flipH="1">
            <a:off x="1990725" y="2965450"/>
            <a:ext cx="681038" cy="15382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2" idx="6"/>
            <a:endCxn id="43" idx="2"/>
          </p:cNvCxnSpPr>
          <p:nvPr/>
        </p:nvCxnSpPr>
        <p:spPr>
          <a:xfrm>
            <a:off x="2325688" y="5611813"/>
            <a:ext cx="4311650" cy="288925"/>
          </a:xfrm>
          <a:prstGeom prst="line">
            <a:avLst/>
          </a:prstGeom>
          <a:ln w="28575" cmpd="sng">
            <a:solidFill>
              <a:srgbClr val="FA0C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6"/>
            <a:endCxn id="41" idx="1"/>
          </p:cNvCxnSpPr>
          <p:nvPr/>
        </p:nvCxnSpPr>
        <p:spPr>
          <a:xfrm>
            <a:off x="3481388" y="1584325"/>
            <a:ext cx="3584575" cy="2903538"/>
          </a:xfrm>
          <a:prstGeom prst="line">
            <a:avLst/>
          </a:prstGeom>
          <a:ln w="28575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00" name="Straight Connector 25599"/>
          <p:cNvCxnSpPr>
            <a:stCxn id="4" idx="6"/>
            <a:endCxn id="40" idx="2"/>
          </p:cNvCxnSpPr>
          <p:nvPr/>
        </p:nvCxnSpPr>
        <p:spPr>
          <a:xfrm>
            <a:off x="3481388" y="1584325"/>
            <a:ext cx="3762375" cy="633413"/>
          </a:xfrm>
          <a:prstGeom prst="line">
            <a:avLst/>
          </a:prstGeom>
          <a:ln w="28575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25603"/>
          <p:cNvCxnSpPr>
            <a:stCxn id="40" idx="2"/>
            <a:endCxn id="41" idx="1"/>
          </p:cNvCxnSpPr>
          <p:nvPr/>
        </p:nvCxnSpPr>
        <p:spPr>
          <a:xfrm flipH="1">
            <a:off x="7065963" y="2217738"/>
            <a:ext cx="177800" cy="2270125"/>
          </a:xfrm>
          <a:prstGeom prst="line">
            <a:avLst/>
          </a:prstGeom>
          <a:ln w="28575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08" name="Straight Connector 25607"/>
          <p:cNvCxnSpPr>
            <a:stCxn id="37" idx="5"/>
            <a:endCxn id="39" idx="1"/>
          </p:cNvCxnSpPr>
          <p:nvPr/>
        </p:nvCxnSpPr>
        <p:spPr>
          <a:xfrm>
            <a:off x="3708400" y="2466975"/>
            <a:ext cx="2703513" cy="248285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257300" y="1265238"/>
            <a:ext cx="6769100" cy="5340350"/>
            <a:chOff x="1257300" y="1177925"/>
            <a:chExt cx="6769100" cy="5340350"/>
          </a:xfrm>
        </p:grpSpPr>
        <p:sp>
          <p:nvSpPr>
            <p:cNvPr id="25620" name="Oval 25619"/>
            <p:cNvSpPr/>
            <p:nvPr/>
          </p:nvSpPr>
          <p:spPr>
            <a:xfrm>
              <a:off x="6178550" y="4176712"/>
              <a:ext cx="1716088" cy="2341563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57" name="Oval 56"/>
            <p:cNvSpPr/>
            <p:nvPr/>
          </p:nvSpPr>
          <p:spPr>
            <a:xfrm flipH="1">
              <a:off x="1257300" y="4151312"/>
              <a:ext cx="1196975" cy="2185988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58" name="Oval 57"/>
            <p:cNvSpPr/>
            <p:nvPr/>
          </p:nvSpPr>
          <p:spPr>
            <a:xfrm flipH="1">
              <a:off x="2368550" y="1177925"/>
              <a:ext cx="1509713" cy="1951037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  <p:sp>
          <p:nvSpPr>
            <p:cNvPr id="59" name="Oval 58"/>
            <p:cNvSpPr/>
            <p:nvPr/>
          </p:nvSpPr>
          <p:spPr>
            <a:xfrm flipH="1">
              <a:off x="6969125" y="1238250"/>
              <a:ext cx="1057275" cy="1912937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i="0"/>
            </a:p>
          </p:txBody>
        </p:sp>
      </p:grpSp>
      <p:sp>
        <p:nvSpPr>
          <p:cNvPr id="32" name="TextBox 31"/>
          <p:cNvSpPr txBox="1">
            <a:spLocks/>
          </p:cNvSpPr>
          <p:nvPr/>
        </p:nvSpPr>
        <p:spPr>
          <a:xfrm>
            <a:off x="4490998" y="3570507"/>
            <a:ext cx="1080000" cy="360000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Meeting 3</a:t>
            </a:r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1904598" y="3488926"/>
            <a:ext cx="1120474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/>
              <a:t>Meeting 1</a:t>
            </a:r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3782840" y="5595681"/>
            <a:ext cx="1120474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Meeting 2</a:t>
            </a: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5546132" y="2586256"/>
            <a:ext cx="1120474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8000"/>
                </a:solidFill>
              </a:rPr>
              <a:t>Meeting 4</a:t>
            </a:r>
          </a:p>
        </p:txBody>
      </p:sp>
      <p:grpSp>
        <p:nvGrpSpPr>
          <p:cNvPr id="25641" name="Group 25640"/>
          <p:cNvGrpSpPr>
            <a:grpSpLocks/>
          </p:cNvGrpSpPr>
          <p:nvPr/>
        </p:nvGrpSpPr>
        <p:grpSpPr bwMode="auto">
          <a:xfrm>
            <a:off x="1506538" y="1322388"/>
            <a:ext cx="6318250" cy="4838700"/>
            <a:chOff x="1506265" y="1235598"/>
            <a:chExt cx="6318342" cy="4838342"/>
          </a:xfrm>
        </p:grpSpPr>
        <p:sp>
          <p:nvSpPr>
            <p:cNvPr id="41" name="Oval 40"/>
            <p:cNvSpPr/>
            <p:nvPr/>
          </p:nvSpPr>
          <p:spPr>
            <a:xfrm>
              <a:off x="6983220" y="4338930"/>
              <a:ext cx="566745" cy="52224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1800" dirty="0">
                  <a:solidFill>
                    <a:srgbClr val="008000"/>
                  </a:solidFill>
                </a:rPr>
                <a:t>M4</a:t>
              </a:r>
              <a:r>
                <a:rPr lang="en-US" sz="1800" baseline="-25000" dirty="0">
                  <a:solidFill>
                    <a:srgbClr val="008000"/>
                  </a:solidFill>
                </a:rPr>
                <a:t>3</a:t>
              </a:r>
            </a:p>
          </p:txBody>
        </p:sp>
        <p:grpSp>
          <p:nvGrpSpPr>
            <p:cNvPr id="27704" name="Group 25639"/>
            <p:cNvGrpSpPr>
              <a:grpSpLocks/>
            </p:cNvGrpSpPr>
            <p:nvPr/>
          </p:nvGrpSpPr>
          <p:grpSpPr bwMode="auto">
            <a:xfrm>
              <a:off x="1506265" y="1235598"/>
              <a:ext cx="6318342" cy="4838342"/>
              <a:chOff x="1506265" y="1235598"/>
              <a:chExt cx="6318342" cy="4838342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6329160" y="4800859"/>
                <a:ext cx="566745" cy="522248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</a:rPr>
                  <a:t>M3</a:t>
                </a:r>
                <a:r>
                  <a:rPr lang="en-US" sz="1800" baseline="-25000" dirty="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257861" y="1868963"/>
                <a:ext cx="566746" cy="522249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8000"/>
                    </a:solidFill>
                  </a:rPr>
                  <a:t>M4</a:t>
                </a:r>
                <a:r>
                  <a:rPr lang="en-US" sz="1800" baseline="-25000" dirty="0">
                    <a:solidFill>
                      <a:srgbClr val="008000"/>
                    </a:solidFill>
                  </a:rPr>
                  <a:t>4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651427" y="5551691"/>
                <a:ext cx="566746" cy="522249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</a:rPr>
                  <a:t>M2</a:t>
                </a:r>
                <a:r>
                  <a:rPr lang="en-US" sz="1800" baseline="-250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25627" name="Straight Connector 25626"/>
              <p:cNvCxnSpPr>
                <a:stCxn id="41" idx="3"/>
                <a:endCxn id="39" idx="7"/>
              </p:cNvCxnSpPr>
              <p:nvPr/>
            </p:nvCxnSpPr>
            <p:spPr>
              <a:xfrm flipH="1">
                <a:off x="6813354" y="4784985"/>
                <a:ext cx="252417" cy="92068"/>
              </a:xfrm>
              <a:prstGeom prst="line">
                <a:avLst/>
              </a:prstGeom>
              <a:ln>
                <a:solidFill>
                  <a:srgbClr val="5B125A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31" name="Straight Connector 25630"/>
              <p:cNvCxnSpPr>
                <a:stCxn id="39" idx="4"/>
                <a:endCxn id="43" idx="0"/>
              </p:cNvCxnSpPr>
              <p:nvPr/>
            </p:nvCxnSpPr>
            <p:spPr>
              <a:xfrm>
                <a:off x="6611739" y="5323108"/>
                <a:ext cx="322267" cy="228583"/>
              </a:xfrm>
              <a:prstGeom prst="line">
                <a:avLst/>
              </a:prstGeom>
              <a:ln>
                <a:solidFill>
                  <a:srgbClr val="5B125A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33" name="Straight Connector 25632"/>
              <p:cNvCxnSpPr>
                <a:stCxn id="41" idx="4"/>
                <a:endCxn id="43" idx="7"/>
              </p:cNvCxnSpPr>
              <p:nvPr/>
            </p:nvCxnSpPr>
            <p:spPr>
              <a:xfrm flipH="1">
                <a:off x="7134034" y="4861180"/>
                <a:ext cx="133352" cy="766705"/>
              </a:xfrm>
              <a:prstGeom prst="line">
                <a:avLst/>
              </a:prstGeom>
              <a:ln>
                <a:solidFill>
                  <a:srgbClr val="5B125A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34" name="TextBox 25633"/>
              <p:cNvSpPr txBox="1"/>
              <p:nvPr/>
            </p:nvSpPr>
            <p:spPr>
              <a:xfrm>
                <a:off x="6883205" y="4959597"/>
                <a:ext cx="438156" cy="39684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i="0" dirty="0">
                    <a:solidFill>
                      <a:schemeClr val="tx2">
                        <a:lumMod val="50000"/>
                      </a:schemeClr>
                    </a:solidFill>
                  </a:rPr>
                  <a:t>≠</a:t>
                </a:r>
              </a:p>
            </p:txBody>
          </p:sp>
          <p:grpSp>
            <p:nvGrpSpPr>
              <p:cNvPr id="27712" name="Group 25637"/>
              <p:cNvGrpSpPr>
                <a:grpSpLocks/>
              </p:cNvGrpSpPr>
              <p:nvPr/>
            </p:nvGrpSpPr>
            <p:grpSpPr bwMode="auto">
              <a:xfrm>
                <a:off x="1506265" y="1235598"/>
                <a:ext cx="2284445" cy="4549438"/>
                <a:chOff x="1506265" y="1235598"/>
                <a:chExt cx="2284445" cy="4549438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2900110" y="1235598"/>
                  <a:ext cx="566745" cy="522248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 anchorCtr="1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rgbClr val="008000"/>
                      </a:solidFill>
                    </a:rPr>
                    <a:t>M4</a:t>
                  </a:r>
                  <a:r>
                    <a:rPr lang="en-US" sz="1800" baseline="-25000" dirty="0">
                      <a:solidFill>
                        <a:srgbClr val="008000"/>
                      </a:solidFill>
                    </a:rPr>
                    <a:t>1</a:t>
                  </a: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588956" y="2418197"/>
                  <a:ext cx="566745" cy="522249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 anchorCtr="1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chemeClr val="tx1"/>
                      </a:solidFill>
                    </a:rPr>
                    <a:t>M1</a:t>
                  </a:r>
                  <a:r>
                    <a:rPr lang="en-US" sz="1800" baseline="-250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223965" y="1919759"/>
                  <a:ext cx="566745" cy="522249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 anchorCtr="1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</a:rPr>
                    <a:t>M3</a:t>
                  </a:r>
                  <a:r>
                    <a:rPr lang="en-US" sz="1800" baseline="-25000" dirty="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1506265" y="4354804"/>
                  <a:ext cx="566745" cy="522249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 anchorCtr="1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chemeClr val="tx1"/>
                      </a:solidFill>
                    </a:rPr>
                    <a:t>M1</a:t>
                  </a:r>
                  <a:r>
                    <a:rPr lang="en-US" sz="1800" baseline="-250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1744393" y="5262787"/>
                  <a:ext cx="566745" cy="522249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 anchorCtr="1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rgbClr val="FF0000"/>
                      </a:solidFill>
                    </a:rPr>
                    <a:t>M2</a:t>
                  </a:r>
                  <a:r>
                    <a:rPr lang="en-US" sz="1800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cxnSp>
              <p:nvCxnSpPr>
                <p:cNvPr id="62" name="Straight Connector 61"/>
                <p:cNvCxnSpPr>
                  <a:stCxn id="4" idx="4"/>
                  <a:endCxn id="37" idx="1"/>
                </p:cNvCxnSpPr>
                <p:nvPr/>
              </p:nvCxnSpPr>
              <p:spPr>
                <a:xfrm>
                  <a:off x="3184276" y="1757846"/>
                  <a:ext cx="123827" cy="238107"/>
                </a:xfrm>
                <a:prstGeom prst="line">
                  <a:avLst/>
                </a:prstGeom>
                <a:ln w="28575" cmpd="sng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02" name="Straight Connector 25601"/>
                <p:cNvCxnSpPr>
                  <a:stCxn id="37" idx="3"/>
                  <a:endCxn id="33" idx="7"/>
                </p:cNvCxnSpPr>
                <p:nvPr/>
              </p:nvCxnSpPr>
              <p:spPr>
                <a:xfrm flipH="1">
                  <a:off x="3073150" y="2365814"/>
                  <a:ext cx="234953" cy="128577"/>
                </a:xfrm>
                <a:prstGeom prst="line">
                  <a:avLst/>
                </a:prstGeom>
                <a:ln w="28575" cmpd="sng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05" name="Straight Connector 25604"/>
                <p:cNvCxnSpPr>
                  <a:stCxn id="4" idx="3"/>
                  <a:endCxn id="33" idx="0"/>
                </p:cNvCxnSpPr>
                <p:nvPr/>
              </p:nvCxnSpPr>
              <p:spPr>
                <a:xfrm flipH="1">
                  <a:off x="2873122" y="1681652"/>
                  <a:ext cx="109540" cy="736545"/>
                </a:xfrm>
                <a:prstGeom prst="line">
                  <a:avLst/>
                </a:prstGeom>
                <a:ln w="28575" cmpd="sng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25" name="Straight Connector 25624"/>
                <p:cNvCxnSpPr>
                  <a:stCxn id="38" idx="4"/>
                  <a:endCxn id="42" idx="0"/>
                </p:cNvCxnSpPr>
                <p:nvPr/>
              </p:nvCxnSpPr>
              <p:spPr>
                <a:xfrm>
                  <a:off x="1788844" y="4877053"/>
                  <a:ext cx="238128" cy="385733"/>
                </a:xfrm>
                <a:prstGeom prst="line">
                  <a:avLst/>
                </a:prstGeom>
                <a:ln>
                  <a:solidFill>
                    <a:srgbClr val="5B125A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2915985" y="1919759"/>
                  <a:ext cx="438156" cy="39684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000" i="0" dirty="0">
                      <a:solidFill>
                        <a:schemeClr val="tx2">
                          <a:lumMod val="50000"/>
                        </a:schemeClr>
                      </a:solidFill>
                    </a:rPr>
                    <a:t>≠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1611042" y="4907213"/>
                  <a:ext cx="438156" cy="39684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000" i="0" dirty="0">
                      <a:solidFill>
                        <a:schemeClr val="tx2">
                          <a:lumMod val="50000"/>
                        </a:schemeClr>
                      </a:solidFill>
                    </a:rPr>
                    <a:t>≠</a:t>
                  </a:r>
                </a:p>
              </p:txBody>
            </p:sp>
          </p:grpSp>
        </p:grpSp>
      </p:grpSp>
      <p:grpSp>
        <p:nvGrpSpPr>
          <p:cNvPr id="25639" name="Group 25638"/>
          <p:cNvGrpSpPr>
            <a:grpSpLocks/>
          </p:cNvGrpSpPr>
          <p:nvPr/>
        </p:nvGrpSpPr>
        <p:grpSpPr bwMode="auto">
          <a:xfrm>
            <a:off x="1258888" y="1270000"/>
            <a:ext cx="6769100" cy="5340350"/>
            <a:chOff x="1258823" y="1182507"/>
            <a:chExt cx="6769097" cy="5340349"/>
          </a:xfrm>
        </p:grpSpPr>
        <p:grpSp>
          <p:nvGrpSpPr>
            <p:cNvPr id="27693" name="Group 25634"/>
            <p:cNvGrpSpPr>
              <a:grpSpLocks/>
            </p:cNvGrpSpPr>
            <p:nvPr/>
          </p:nvGrpSpPr>
          <p:grpSpPr bwMode="auto">
            <a:xfrm>
              <a:off x="1258823" y="1182507"/>
              <a:ext cx="6769097" cy="5340349"/>
              <a:chOff x="1261071" y="1181716"/>
              <a:chExt cx="6769097" cy="5340349"/>
            </a:xfrm>
          </p:grpSpPr>
          <p:sp>
            <p:nvSpPr>
              <p:cNvPr id="101" name="Oval 100"/>
              <p:cNvSpPr/>
              <p:nvPr/>
            </p:nvSpPr>
            <p:spPr>
              <a:xfrm flipH="1">
                <a:off x="2372321" y="1181716"/>
                <a:ext cx="1509711" cy="1951038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 i="0"/>
              </a:p>
            </p:txBody>
          </p:sp>
          <p:sp>
            <p:nvSpPr>
              <p:cNvPr id="102" name="Oval 101"/>
              <p:cNvSpPr/>
              <p:nvPr/>
            </p:nvSpPr>
            <p:spPr>
              <a:xfrm flipH="1">
                <a:off x="1261071" y="4155103"/>
                <a:ext cx="1196974" cy="2185987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 i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6182319" y="4180503"/>
                <a:ext cx="1716086" cy="2341562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 i="0"/>
              </a:p>
            </p:txBody>
          </p:sp>
          <p:sp>
            <p:nvSpPr>
              <p:cNvPr id="104" name="Oval 103"/>
              <p:cNvSpPr/>
              <p:nvPr/>
            </p:nvSpPr>
            <p:spPr>
              <a:xfrm flipH="1">
                <a:off x="6972893" y="1242041"/>
                <a:ext cx="1057275" cy="1912938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 i="0"/>
              </a:p>
            </p:txBody>
          </p:sp>
        </p:grpSp>
        <p:grpSp>
          <p:nvGrpSpPr>
            <p:cNvPr id="27694" name="Group 25635"/>
            <p:cNvGrpSpPr>
              <a:grpSpLocks/>
            </p:cNvGrpSpPr>
            <p:nvPr/>
          </p:nvGrpSpPr>
          <p:grpSpPr bwMode="auto">
            <a:xfrm>
              <a:off x="1506723" y="1204084"/>
              <a:ext cx="6380719" cy="5120255"/>
              <a:chOff x="1634569" y="1193233"/>
              <a:chExt cx="6380719" cy="5120255"/>
            </a:xfrm>
          </p:grpSpPr>
          <p:pic>
            <p:nvPicPr>
              <p:cNvPr id="27695" name="Picture 12" descr="skd182715sdc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9674" y="1193233"/>
                <a:ext cx="614287" cy="1828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96" name="Picture 9" descr="rbso_23.p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4569" y="4198235"/>
                <a:ext cx="801163" cy="1993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97" name="Picture 11" descr="md000613.png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64882" y="4222328"/>
                <a:ext cx="870122" cy="209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98" name="Picture 19" descr="rbso_07.png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5431" y="1277605"/>
                <a:ext cx="719857" cy="1862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6" name="TextBox 115"/>
          <p:cNvSpPr txBox="1">
            <a:spLocks/>
          </p:cNvSpPr>
          <p:nvPr/>
        </p:nvSpPr>
        <p:spPr>
          <a:xfrm>
            <a:off x="2300207" y="3465696"/>
            <a:ext cx="189355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/>
              <a:t>=</a:t>
            </a:r>
          </a:p>
        </p:txBody>
      </p:sp>
      <p:sp>
        <p:nvSpPr>
          <p:cNvPr id="117" name="TextBox 116"/>
          <p:cNvSpPr txBox="1">
            <a:spLocks/>
          </p:cNvSpPr>
          <p:nvPr/>
        </p:nvSpPr>
        <p:spPr>
          <a:xfrm>
            <a:off x="4273032" y="5572452"/>
            <a:ext cx="189355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9" name="TextBox 118"/>
          <p:cNvSpPr txBox="1">
            <a:spLocks/>
          </p:cNvSpPr>
          <p:nvPr/>
        </p:nvSpPr>
        <p:spPr>
          <a:xfrm>
            <a:off x="5035237" y="3600408"/>
            <a:ext cx="189355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5968765" y="2590046"/>
            <a:ext cx="189355" cy="307777"/>
          </a:xfrm>
          <a:prstGeom prst="rect">
            <a:avLst/>
          </a:prstGeom>
          <a:solidFill>
            <a:schemeClr val="bg1">
              <a:alpha val="95000"/>
            </a:schemeClr>
          </a:solidFill>
          <a:effectLst>
            <a:glow rad="101600">
              <a:schemeClr val="bg1">
                <a:alpha val="75000"/>
              </a:schemeClr>
            </a:glo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8000"/>
                </a:solidFill>
              </a:rPr>
              <a:t>=</a:t>
            </a:r>
          </a:p>
        </p:txBody>
      </p:sp>
      <p:grpSp>
        <p:nvGrpSpPr>
          <p:cNvPr id="25643" name="Group 25642"/>
          <p:cNvGrpSpPr>
            <a:grpSpLocks/>
          </p:cNvGrpSpPr>
          <p:nvPr/>
        </p:nvGrpSpPr>
        <p:grpSpPr bwMode="auto">
          <a:xfrm>
            <a:off x="228600" y="1220788"/>
            <a:ext cx="8567738" cy="4630737"/>
            <a:chOff x="287865" y="1016000"/>
            <a:chExt cx="8566661" cy="4630268"/>
          </a:xfrm>
        </p:grpSpPr>
        <p:sp>
          <p:nvSpPr>
            <p:cNvPr id="27689" name="TextBox 25641"/>
            <p:cNvSpPr txBox="1">
              <a:spLocks noChangeArrowheads="1"/>
            </p:cNvSpPr>
            <p:nvPr/>
          </p:nvSpPr>
          <p:spPr bwMode="auto">
            <a:xfrm>
              <a:off x="287865" y="5249434"/>
              <a:ext cx="980952" cy="39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0C4160"/>
                  </a:solidFill>
                </a:rPr>
                <a:t>Agent 2</a:t>
              </a:r>
            </a:p>
          </p:txBody>
        </p:sp>
        <p:sp>
          <p:nvSpPr>
            <p:cNvPr id="27690" name="TextBox 121"/>
            <p:cNvSpPr txBox="1">
              <a:spLocks noChangeArrowheads="1"/>
            </p:cNvSpPr>
            <p:nvPr/>
          </p:nvSpPr>
          <p:spPr bwMode="auto">
            <a:xfrm>
              <a:off x="1422785" y="1981102"/>
              <a:ext cx="980952" cy="396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0C4160"/>
                  </a:solidFill>
                </a:rPr>
                <a:t>Agent 1</a:t>
              </a:r>
            </a:p>
          </p:txBody>
        </p:sp>
        <p:sp>
          <p:nvSpPr>
            <p:cNvPr id="27691" name="TextBox 122"/>
            <p:cNvSpPr txBox="1">
              <a:spLocks noChangeArrowheads="1"/>
            </p:cNvSpPr>
            <p:nvPr/>
          </p:nvSpPr>
          <p:spPr bwMode="auto">
            <a:xfrm>
              <a:off x="7873574" y="4962125"/>
              <a:ext cx="980952" cy="396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0C4160"/>
                  </a:solidFill>
                </a:rPr>
                <a:t>Agent 3</a:t>
              </a:r>
            </a:p>
          </p:txBody>
        </p:sp>
        <p:sp>
          <p:nvSpPr>
            <p:cNvPr id="27692" name="TextBox 123"/>
            <p:cNvSpPr txBox="1">
              <a:spLocks noChangeArrowheads="1"/>
            </p:cNvSpPr>
            <p:nvPr/>
          </p:nvSpPr>
          <p:spPr bwMode="auto">
            <a:xfrm>
              <a:off x="6248179" y="1016000"/>
              <a:ext cx="980951" cy="396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300" i="1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0C4160"/>
                  </a:solidFill>
                </a:rPr>
                <a:t>Agent 4</a:t>
              </a:r>
            </a:p>
          </p:txBody>
        </p:sp>
      </p:grpSp>
      <p:pic>
        <p:nvPicPr>
          <p:cNvPr id="126" name="Picture 125" descr="Lock-icon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578100"/>
            <a:ext cx="2008187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13 juin 2013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2768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BE790A5-778D-2F44-8E9B-683BFD505172}" type="slidenum">
              <a:rPr lang="en-US" sz="1200" i="0">
                <a:solidFill>
                  <a:srgbClr val="8989FF"/>
                </a:solidFill>
              </a:rPr>
              <a:pPr eaLnBrk="1" hangingPunct="1"/>
              <a:t>3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87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i="1" dirty="0">
                <a:solidFill>
                  <a:srgbClr val="0000BF"/>
                </a:solidFill>
                <a:latin typeface="Calibri" charset="0"/>
              </a:rPr>
              <a:t>Distributed CSP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9838"/>
            <a:ext cx="8229600" cy="515461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Arial" charset="0"/>
              <a:buNone/>
            </a:pPr>
            <a:r>
              <a:rPr lang="en-US" sz="2400" i="1" dirty="0">
                <a:solidFill>
                  <a:srgbClr val="000000"/>
                </a:solidFill>
                <a:latin typeface="Calibri" charset="0"/>
              </a:rPr>
              <a:t>CSP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where variables and constraints are distributed among several agents.</a:t>
            </a:r>
            <a:endParaRPr lang="fr-FR" sz="2400" dirty="0">
              <a:solidFill>
                <a:srgbClr val="000000"/>
              </a:solidFill>
              <a:latin typeface="Apple Chancery" charset="0"/>
            </a:endParaRPr>
          </a:p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r>
              <a:rPr lang="fr-FR" sz="2800" dirty="0">
                <a:solidFill>
                  <a:srgbClr val="000000"/>
                </a:solidFill>
                <a:latin typeface="Apple Chancery" charset="0"/>
              </a:rPr>
              <a:t>(</a:t>
            </a:r>
            <a:r>
              <a:rPr lang="en-US" sz="2800" dirty="0">
                <a:solidFill>
                  <a:srgbClr val="FA0C09"/>
                </a:solidFill>
                <a:latin typeface="Apple Chancery" charset="0"/>
              </a:rPr>
              <a:t>A</a:t>
            </a:r>
            <a:r>
              <a:rPr lang="fr-FR" sz="2800" dirty="0">
                <a:solidFill>
                  <a:srgbClr val="000000"/>
                </a:solidFill>
                <a:latin typeface="Apple Chancery" charset="0"/>
              </a:rPr>
              <a:t>, X, D, C) </a:t>
            </a:r>
            <a:r>
              <a:rPr lang="fr-FR" sz="2800" dirty="0" err="1">
                <a:solidFill>
                  <a:srgbClr val="000000"/>
                </a:solidFill>
                <a:latin typeface="Calibri" charset="0"/>
              </a:rPr>
              <a:t>where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: 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US" sz="2800" dirty="0">
                <a:solidFill>
                  <a:srgbClr val="FA0C09"/>
                </a:solidFill>
                <a:latin typeface="Apple Chancery" charset="0"/>
              </a:rPr>
              <a:t> A </a:t>
            </a:r>
            <a:r>
              <a:rPr lang="en-US" sz="2800" dirty="0">
                <a:solidFill>
                  <a:srgbClr val="FA0C09"/>
                </a:solidFill>
                <a:latin typeface="Calibri" charset="0"/>
              </a:rPr>
              <a:t>is a set of agents {</a:t>
            </a:r>
            <a:r>
              <a:rPr lang="en-US" sz="2800" i="1" dirty="0">
                <a:solidFill>
                  <a:srgbClr val="FA0C09"/>
                </a:solidFill>
                <a:latin typeface="Calibri" charset="0"/>
              </a:rPr>
              <a:t>A</a:t>
            </a:r>
            <a:r>
              <a:rPr lang="en-US" sz="2800" i="1" baseline="-25000" dirty="0">
                <a:solidFill>
                  <a:srgbClr val="FA0C09"/>
                </a:solidFill>
                <a:latin typeface="Calibri" charset="0"/>
              </a:rPr>
              <a:t>1</a:t>
            </a:r>
            <a:r>
              <a:rPr lang="en-US" sz="2800" i="1" dirty="0">
                <a:solidFill>
                  <a:srgbClr val="FA0C09"/>
                </a:solidFill>
                <a:latin typeface="Calibri" charset="0"/>
              </a:rPr>
              <a:t>, ..., </a:t>
            </a:r>
            <a:r>
              <a:rPr lang="en-US" sz="2800" i="1" dirty="0" err="1" smtClean="0">
                <a:solidFill>
                  <a:srgbClr val="FA0C09"/>
                </a:solidFill>
                <a:latin typeface="Calibri" charset="0"/>
              </a:rPr>
              <a:t>A</a:t>
            </a:r>
            <a:r>
              <a:rPr lang="en-US" sz="2800" i="1" baseline="-25000" dirty="0" err="1">
                <a:solidFill>
                  <a:srgbClr val="FA0C09"/>
                </a:solidFill>
                <a:latin typeface="Calibri" charset="0"/>
              </a:rPr>
              <a:t>p</a:t>
            </a:r>
            <a:r>
              <a:rPr lang="en-US" sz="2800" dirty="0" smtClean="0">
                <a:solidFill>
                  <a:srgbClr val="FA0C09"/>
                </a:solidFill>
                <a:latin typeface="Calibri" charset="0"/>
              </a:rPr>
              <a:t>}</a:t>
            </a:r>
            <a:endParaRPr lang="en-US" sz="2800" dirty="0">
              <a:solidFill>
                <a:srgbClr val="FA0C09"/>
              </a:solidFill>
              <a:latin typeface="Apple Chancery" charset="0"/>
            </a:endParaRPr>
          </a:p>
          <a:p>
            <a:pPr marL="0" indent="0" eaLnBrk="1" hangingPunct="1"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 charset="0"/>
              </a:rPr>
              <a:t> X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a set of variables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{</a:t>
            </a:r>
            <a:r>
              <a:rPr lang="fr-FR" sz="2800" i="1" dirty="0">
                <a:solidFill>
                  <a:srgbClr val="000000"/>
                </a:solidFill>
                <a:latin typeface="Calibri" charset="0"/>
              </a:rPr>
              <a:t>x</a:t>
            </a:r>
            <a:r>
              <a:rPr lang="fr-FR" sz="2800" i="1" baseline="-25000" dirty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fr-FR" sz="2800" i="1" dirty="0">
                <a:solidFill>
                  <a:srgbClr val="000000"/>
                </a:solidFill>
                <a:latin typeface="Calibri" charset="0"/>
              </a:rPr>
              <a:t>, . . . , 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</a:rPr>
              <a:t>x</a:t>
            </a:r>
            <a:r>
              <a:rPr lang="fr-FR" sz="2800" i="1" baseline="-25000" dirty="0" err="1">
                <a:solidFill>
                  <a:srgbClr val="000000"/>
                </a:solidFill>
                <a:latin typeface="Calibri" charset="0"/>
              </a:rPr>
              <a:t>n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}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 charset="0"/>
              </a:rPr>
              <a:t> D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= {</a:t>
            </a:r>
            <a:r>
              <a:rPr lang="fr-FR" sz="2800" i="1" dirty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fr-FR" sz="2800" i="1" baseline="-25000" dirty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fr-FR" sz="2800" i="1" dirty="0">
                <a:solidFill>
                  <a:srgbClr val="000000"/>
                </a:solidFill>
                <a:latin typeface="Calibri" charset="0"/>
              </a:rPr>
              <a:t>, . . . ,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fr-FR" sz="2800" i="1" baseline="-25000" dirty="0" err="1">
                <a:solidFill>
                  <a:srgbClr val="000000"/>
                </a:solidFill>
                <a:latin typeface="Calibri" charset="0"/>
              </a:rPr>
              <a:t>n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}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a set of domains</a:t>
            </a:r>
            <a:endParaRPr lang="fr-FR" sz="2800" dirty="0">
              <a:solidFill>
                <a:srgbClr val="000000"/>
              </a:solidFill>
              <a:latin typeface="Calibri" charset="0"/>
            </a:endParaRPr>
          </a:p>
          <a:p>
            <a:pPr marL="0" indent="0" eaLnBrk="1" hangingPunct="1"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 charset="0"/>
              </a:rPr>
              <a:t> C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a set of binary constraints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</a:rPr>
              <a:t>c</a:t>
            </a:r>
            <a:r>
              <a:rPr lang="fr-FR" sz="2800" i="1" baseline="-25000" dirty="0" err="1">
                <a:solidFill>
                  <a:srgbClr val="000000"/>
                </a:solidFill>
                <a:latin typeface="Calibri" charset="0"/>
              </a:rPr>
              <a:t>ij</a:t>
            </a:r>
            <a:r>
              <a:rPr lang="fr-FR" sz="2800" i="1" dirty="0">
                <a:solidFill>
                  <a:srgbClr val="000000"/>
                </a:solidFill>
                <a:latin typeface="Calibri" charset="0"/>
              </a:rPr>
              <a:t> ⊆ 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fr-FR" sz="2800" i="1" baseline="-25000" dirty="0" err="1">
                <a:solidFill>
                  <a:srgbClr val="000000"/>
                </a:solidFill>
                <a:latin typeface="Calibri" charset="0"/>
              </a:rPr>
              <a:t>i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  <a:cs typeface="Apple Symbols" charset="0"/>
              </a:rPr>
              <a:t>⨯</a:t>
            </a:r>
            <a:r>
              <a:rPr lang="fr-FR" sz="2800" i="1" dirty="0" err="1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fr-FR" sz="2800" i="1" baseline="-25000" dirty="0" err="1">
                <a:solidFill>
                  <a:srgbClr val="000000"/>
                </a:solidFill>
                <a:latin typeface="Calibri" charset="0"/>
              </a:rPr>
              <a:t>j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2400"/>
              </a:spcBef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We assume all agents hold exactly one variable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400" i="1" dirty="0">
                <a:latin typeface="Calibri" charset="0"/>
              </a:rPr>
              <a:t>p</a:t>
            </a:r>
            <a:r>
              <a:rPr lang="en-US" sz="2400" i="1" dirty="0" smtClean="0">
                <a:latin typeface="Calibri" charset="0"/>
              </a:rPr>
              <a:t> </a:t>
            </a:r>
            <a:r>
              <a:rPr lang="en-US" sz="2400" i="1" dirty="0">
                <a:latin typeface="Calibri" charset="0"/>
              </a:rPr>
              <a:t>= n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)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0" indent="0" eaLnBrk="1" hangingPunct="1">
              <a:lnSpc>
                <a:spcPct val="130000"/>
              </a:lnSpc>
              <a:buFont typeface="Arial" charset="0"/>
              <a:buNone/>
            </a:pPr>
            <a:endParaRPr lang="fr-FR" sz="2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2970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84145A8-277A-C241-BF7D-EAA5E6F4CB81}" type="slidenum">
              <a:rPr lang="en-US" sz="1200" i="0">
                <a:solidFill>
                  <a:srgbClr val="8989FF"/>
                </a:solidFill>
              </a:rPr>
              <a:pPr eaLnBrk="1" hangingPunct="1"/>
              <a:t>4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11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Solving DisCSP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19213"/>
            <a:ext cx="8229600" cy="4751387"/>
          </a:xfrm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Agents must assign values to their variables so that all constraints are satisfied</a:t>
            </a:r>
          </a:p>
          <a:p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Agents exchange messages about the variable assignments</a:t>
            </a:r>
            <a:endParaRPr lang="en-GB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GB" sz="2600" dirty="0">
                <a:solidFill>
                  <a:srgbClr val="0000FF"/>
                </a:solidFill>
                <a:latin typeface="Calibri" charset="0"/>
              </a:rPr>
              <a:t>Asynchronous Search </a:t>
            </a:r>
            <a:r>
              <a:rPr lang="en-GB" sz="2600" dirty="0">
                <a:latin typeface="Calibri" charset="0"/>
              </a:rPr>
              <a:t>(ABT </a:t>
            </a:r>
            <a:r>
              <a:rPr lang="en-GB" sz="2600" dirty="0" smtClean="0">
                <a:solidFill>
                  <a:srgbClr val="000000"/>
                </a:solidFill>
                <a:latin typeface="Calibri" charset="0"/>
              </a:rPr>
              <a:t>[Bessiere et </a:t>
            </a:r>
            <a:r>
              <a:rPr lang="en-GB" sz="2600" dirty="0">
                <a:solidFill>
                  <a:srgbClr val="000000"/>
                </a:solidFill>
                <a:latin typeface="Calibri" charset="0"/>
              </a:rPr>
              <a:t>al</a:t>
            </a:r>
            <a:r>
              <a:rPr lang="en-GB" sz="2600" dirty="0" smtClean="0">
                <a:solidFill>
                  <a:srgbClr val="000000"/>
                </a:solidFill>
                <a:latin typeface="Calibri" charset="0"/>
              </a:rPr>
              <a:t>., 2005]</a:t>
            </a:r>
            <a:r>
              <a:rPr lang="en-GB" sz="2600" dirty="0">
                <a:solidFill>
                  <a:srgbClr val="0000FF"/>
                </a:solidFill>
                <a:latin typeface="Calibri" charset="0"/>
              </a:rPr>
              <a:t>):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Agents perform assignments asynchronously 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GB" sz="2600" dirty="0">
                <a:solidFill>
                  <a:srgbClr val="0000FF"/>
                </a:solidFill>
                <a:latin typeface="Calibri" charset="0"/>
              </a:rPr>
              <a:t>Synchronous Search (AFC-</a:t>
            </a:r>
            <a:r>
              <a:rPr lang="en-GB" sz="2600" dirty="0" err="1">
                <a:solidFill>
                  <a:srgbClr val="0000FF"/>
                </a:solidFill>
                <a:latin typeface="Calibri" charset="0"/>
              </a:rPr>
              <a:t>ng</a:t>
            </a:r>
            <a:r>
              <a:rPr lang="en-GB" sz="2600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GB" sz="2600" dirty="0" smtClean="0">
                <a:solidFill>
                  <a:srgbClr val="000000"/>
                </a:solidFill>
                <a:latin typeface="Calibri" charset="0"/>
              </a:rPr>
              <a:t>[Wahbi et </a:t>
            </a:r>
            <a:r>
              <a:rPr lang="en-GB" sz="2600" dirty="0">
                <a:solidFill>
                  <a:srgbClr val="000000"/>
                </a:solidFill>
                <a:latin typeface="Calibri" charset="0"/>
              </a:rPr>
              <a:t>al</a:t>
            </a:r>
            <a:r>
              <a:rPr lang="en-GB" sz="2600" dirty="0" smtClean="0">
                <a:solidFill>
                  <a:srgbClr val="000000"/>
                </a:solidFill>
                <a:latin typeface="Calibri" charset="0"/>
              </a:rPr>
              <a:t>., 2013]</a:t>
            </a:r>
            <a:r>
              <a:rPr lang="en-GB" sz="2600" dirty="0">
                <a:solidFill>
                  <a:srgbClr val="0000FF"/>
                </a:solidFill>
                <a:latin typeface="Calibri" charset="0"/>
              </a:rPr>
              <a:t>): 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  <a:latin typeface="Calibri" charset="0"/>
              </a:rPr>
              <a:t>Agents perform assignments in a sequential way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706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3174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06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60E5EF9-01A9-FA4F-9629-478E06FCF884}" type="slidenum">
              <a:rPr lang="en-US" sz="1200" i="0">
                <a:solidFill>
                  <a:srgbClr val="8989FF"/>
                </a:solidFill>
              </a:rPr>
              <a:pPr eaLnBrk="1" hangingPunct="1"/>
              <a:t>5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GB" sz="3800" i="1" dirty="0">
                <a:solidFill>
                  <a:srgbClr val="0000BF"/>
                </a:solidFill>
                <a:latin typeface="Calibri" charset="0"/>
              </a:rPr>
              <a:t>Basic </a:t>
            </a:r>
            <a:r>
              <a:rPr lang="en-GB" sz="3800" i="1" dirty="0" smtClean="0">
                <a:solidFill>
                  <a:srgbClr val="0000BF"/>
                </a:solidFill>
                <a:latin typeface="Calibri" charset="0"/>
              </a:rPr>
              <a:t>concept: </a:t>
            </a:r>
            <a:r>
              <a:rPr lang="en-GB" sz="3800" i="1" dirty="0" err="1" smtClean="0">
                <a:solidFill>
                  <a:srgbClr val="0000BF"/>
                </a:solidFill>
                <a:latin typeface="Calibri" charset="0"/>
              </a:rPr>
              <a:t>Nogood</a:t>
            </a:r>
            <a:endParaRPr lang="fr-FR" sz="3800" i="1" dirty="0">
              <a:solidFill>
                <a:srgbClr val="0000BF"/>
              </a:solidFill>
              <a:latin typeface="Calibri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000" y="1092200"/>
            <a:ext cx="7378700" cy="49149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If all the values of D(</a:t>
            </a:r>
            <a:r>
              <a:rPr lang="en-US" sz="2800" i="1" dirty="0" err="1">
                <a:solidFill>
                  <a:srgbClr val="000000"/>
                </a:solidFill>
              </a:rPr>
              <a:t>x</a:t>
            </a:r>
            <a:r>
              <a:rPr lang="en-US" sz="2800" i="1" baseline="-25000" dirty="0" err="1">
                <a:solidFill>
                  <a:srgbClr val="000000"/>
                </a:solidFill>
              </a:rPr>
              <a:t>k</a:t>
            </a:r>
            <a:r>
              <a:rPr lang="en-US" sz="2800" dirty="0" smtClean="0">
                <a:solidFill>
                  <a:srgbClr val="000000"/>
                </a:solidFill>
              </a:rPr>
              <a:t>) = {</a:t>
            </a:r>
            <a:r>
              <a:rPr lang="en-US" sz="2800" i="1" dirty="0">
                <a:solidFill>
                  <a:srgbClr val="000000"/>
                </a:solidFill>
              </a:rPr>
              <a:t>a, b, c</a:t>
            </a:r>
            <a:r>
              <a:rPr lang="en-US" sz="2800" dirty="0">
                <a:solidFill>
                  <a:srgbClr val="000000"/>
                </a:solidFill>
              </a:rPr>
              <a:t>} are removed</a:t>
            </a:r>
            <a:endParaRPr lang="en-GB" sz="2800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GB" i="1" dirty="0" smtClean="0">
                <a:solidFill>
                  <a:srgbClr val="000000"/>
                </a:solidFill>
              </a:rPr>
              <a:t>	x</a:t>
            </a:r>
            <a:r>
              <a:rPr lang="en-GB" i="1" baseline="-25000" dirty="0" smtClean="0">
                <a:solidFill>
                  <a:srgbClr val="000000"/>
                </a:solidFill>
              </a:rPr>
              <a:t>1</a:t>
            </a:r>
            <a:r>
              <a:rPr lang="en-GB" i="1" dirty="0">
                <a:solidFill>
                  <a:srgbClr val="000000"/>
                </a:solidFill>
              </a:rPr>
              <a:t>= </a:t>
            </a:r>
            <a:r>
              <a:rPr lang="en-GB" i="1" dirty="0" smtClean="0">
                <a:solidFill>
                  <a:srgbClr val="000000"/>
                </a:solidFill>
              </a:rPr>
              <a:t>v</a:t>
            </a:r>
            <a:r>
              <a:rPr lang="en-GB" i="1" baseline="-25000" dirty="0" smtClean="0">
                <a:solidFill>
                  <a:srgbClr val="000000"/>
                </a:solidFill>
              </a:rPr>
              <a:t>1</a:t>
            </a:r>
            <a:r>
              <a:rPr lang="en-GB" i="1" dirty="0" smtClean="0">
                <a:solidFill>
                  <a:srgbClr val="000000"/>
                </a:solidFill>
              </a:rPr>
              <a:t>  </a:t>
            </a:r>
            <a:r>
              <a:rPr lang="en-GB" dirty="0">
                <a:solidFill>
                  <a:srgbClr val="000000"/>
                </a:solidFill>
                <a:sym typeface="Wingdings"/>
              </a:rPr>
              <a:t>⇒</a:t>
            </a:r>
            <a:r>
              <a:rPr lang="en-GB" i="1" dirty="0" smtClean="0">
                <a:solidFill>
                  <a:srgbClr val="000000"/>
                </a:solidFill>
              </a:rPr>
              <a:t> </a:t>
            </a:r>
            <a:r>
              <a:rPr lang="en-GB" i="1" dirty="0" err="1">
                <a:solidFill>
                  <a:srgbClr val="000000"/>
                </a:solidFill>
              </a:rPr>
              <a:t>x</a:t>
            </a:r>
            <a:r>
              <a:rPr lang="en-GB" i="1" baseline="-25000" dirty="0" err="1">
                <a:solidFill>
                  <a:srgbClr val="000000"/>
                </a:solidFill>
              </a:rPr>
              <a:t>k</a:t>
            </a:r>
            <a:r>
              <a:rPr lang="en-GB" i="1" baseline="-25000" dirty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≠ a </a:t>
            </a:r>
            <a:endParaRPr lang="en-GB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GB" i="1" dirty="0" smtClean="0">
                <a:solidFill>
                  <a:srgbClr val="000000"/>
                </a:solidFill>
              </a:rPr>
              <a:t>	x</a:t>
            </a:r>
            <a:r>
              <a:rPr lang="en-GB" i="1" baseline="-25000" dirty="0" smtClean="0">
                <a:solidFill>
                  <a:srgbClr val="000000"/>
                </a:solidFill>
              </a:rPr>
              <a:t>i </a:t>
            </a:r>
            <a:r>
              <a:rPr lang="en-GB" i="1" dirty="0" smtClean="0">
                <a:solidFill>
                  <a:srgbClr val="000000"/>
                </a:solidFill>
              </a:rPr>
              <a:t>= v</a:t>
            </a:r>
            <a:r>
              <a:rPr lang="en-GB" i="1" baseline="-25000" dirty="0" smtClean="0">
                <a:solidFill>
                  <a:srgbClr val="000000"/>
                </a:solidFill>
              </a:rPr>
              <a:t>i</a:t>
            </a:r>
            <a:r>
              <a:rPr lang="en-GB" i="1" dirty="0">
                <a:solidFill>
                  <a:srgbClr val="000000"/>
                </a:solidFill>
              </a:rPr>
              <a:t> </a:t>
            </a:r>
            <a:r>
              <a:rPr lang="en-GB" i="1" dirty="0" smtClean="0">
                <a:solidFill>
                  <a:srgbClr val="000000"/>
                </a:solidFill>
              </a:rPr>
              <a:t>  </a:t>
            </a:r>
            <a:r>
              <a:rPr lang="en-GB" dirty="0">
                <a:solidFill>
                  <a:srgbClr val="000000"/>
                </a:solidFill>
                <a:sym typeface="Wingdings"/>
              </a:rPr>
              <a:t>⇒</a:t>
            </a:r>
            <a:r>
              <a:rPr lang="en-GB" i="1" dirty="0">
                <a:solidFill>
                  <a:srgbClr val="000000"/>
                </a:solidFill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</a:rPr>
              <a:t>x</a:t>
            </a:r>
            <a:r>
              <a:rPr lang="en-GB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i="1" baseline="-25000" dirty="0" smtClean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≠ </a:t>
            </a:r>
            <a:r>
              <a:rPr lang="en-GB" i="1" dirty="0" smtClean="0">
                <a:solidFill>
                  <a:srgbClr val="000000"/>
                </a:solidFill>
              </a:rPr>
              <a:t>b </a:t>
            </a:r>
            <a:endParaRPr lang="en-GB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GB" i="1" dirty="0" smtClean="0">
                <a:solidFill>
                  <a:srgbClr val="000000"/>
                </a:solidFill>
              </a:rPr>
              <a:t>	</a:t>
            </a:r>
            <a:r>
              <a:rPr lang="en-GB" i="1" dirty="0" err="1" smtClean="0">
                <a:solidFill>
                  <a:srgbClr val="000000"/>
                </a:solidFill>
              </a:rPr>
              <a:t>x</a:t>
            </a:r>
            <a:r>
              <a:rPr lang="en-GB" i="1" baseline="-25000" dirty="0" err="1" smtClean="0">
                <a:solidFill>
                  <a:srgbClr val="000000"/>
                </a:solidFill>
              </a:rPr>
              <a:t>j</a:t>
            </a:r>
            <a:r>
              <a:rPr lang="en-GB" i="1" baseline="-25000" dirty="0" smtClean="0">
                <a:solidFill>
                  <a:srgbClr val="000000"/>
                </a:solidFill>
              </a:rPr>
              <a:t> </a:t>
            </a:r>
            <a:r>
              <a:rPr lang="en-GB" i="1" dirty="0" smtClean="0">
                <a:solidFill>
                  <a:srgbClr val="000000"/>
                </a:solidFill>
              </a:rPr>
              <a:t>= </a:t>
            </a:r>
            <a:r>
              <a:rPr lang="en-GB" i="1" dirty="0" err="1" smtClean="0">
                <a:solidFill>
                  <a:srgbClr val="000000"/>
                </a:solidFill>
              </a:rPr>
              <a:t>v</a:t>
            </a:r>
            <a:r>
              <a:rPr lang="en-GB" i="1" baseline="-25000" dirty="0" err="1" smtClean="0">
                <a:solidFill>
                  <a:srgbClr val="000000"/>
                </a:solidFill>
              </a:rPr>
              <a:t>j</a:t>
            </a:r>
            <a:r>
              <a:rPr lang="en-GB" i="1" dirty="0" smtClean="0">
                <a:solidFill>
                  <a:srgbClr val="000000"/>
                </a:solidFill>
              </a:rPr>
              <a:t>   </a:t>
            </a:r>
            <a:r>
              <a:rPr lang="en-GB" dirty="0">
                <a:solidFill>
                  <a:srgbClr val="000000"/>
                </a:solidFill>
                <a:sym typeface="Wingdings"/>
              </a:rPr>
              <a:t>⇒</a:t>
            </a:r>
            <a:r>
              <a:rPr lang="en-GB" i="1" dirty="0">
                <a:solidFill>
                  <a:srgbClr val="000000"/>
                </a:solidFill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</a:rPr>
              <a:t>x</a:t>
            </a:r>
            <a:r>
              <a:rPr lang="en-GB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i="1" baseline="-25000" dirty="0" smtClean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≠ c</a:t>
            </a:r>
            <a:r>
              <a:rPr lang="en-GB" i="1" dirty="0" smtClean="0">
                <a:solidFill>
                  <a:srgbClr val="000000"/>
                </a:solidFill>
              </a:rPr>
              <a:t> </a:t>
            </a:r>
            <a:endParaRPr lang="en-GB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A </a:t>
            </a:r>
            <a:r>
              <a:rPr lang="en-GB" sz="2800" i="1" dirty="0" err="1"/>
              <a:t>nogood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00"/>
                </a:solidFill>
              </a:rPr>
              <a:t>is a partial assignment </a:t>
            </a:r>
            <a:r>
              <a:rPr lang="en-GB" sz="2800" dirty="0" smtClean="0">
                <a:solidFill>
                  <a:srgbClr val="000000"/>
                </a:solidFill>
              </a:rPr>
              <a:t>that cannot be extended to a solution</a:t>
            </a:r>
          </a:p>
          <a:p>
            <a:pPr marL="0" indent="0">
              <a:buNone/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			 ¬(</a:t>
            </a:r>
            <a:r>
              <a:rPr lang="en-GB" sz="2800" i="1" dirty="0">
                <a:solidFill>
                  <a:srgbClr val="000000"/>
                </a:solidFill>
              </a:rPr>
              <a:t>x</a:t>
            </a:r>
            <a:r>
              <a:rPr lang="en-GB" sz="2800" i="1" baseline="-25000" dirty="0">
                <a:solidFill>
                  <a:srgbClr val="000000"/>
                </a:solidFill>
              </a:rPr>
              <a:t>1</a:t>
            </a:r>
            <a:r>
              <a:rPr lang="en-GB" sz="2800" i="1" dirty="0">
                <a:solidFill>
                  <a:srgbClr val="000000"/>
                </a:solidFill>
              </a:rPr>
              <a:t>= v</a:t>
            </a:r>
            <a:r>
              <a:rPr lang="en-GB" sz="2800" i="1" baseline="-25000" dirty="0">
                <a:solidFill>
                  <a:srgbClr val="000000"/>
                </a:solidFill>
              </a:rPr>
              <a:t>1 </a:t>
            </a:r>
            <a:r>
              <a:rPr lang="en-GB" sz="2800" i="1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000000"/>
                </a:solidFill>
              </a:rPr>
              <a:t>∧</a:t>
            </a:r>
            <a:r>
              <a:rPr lang="en-GB" sz="2800" i="1" dirty="0" smtClean="0">
                <a:solidFill>
                  <a:srgbClr val="000000"/>
                </a:solidFill>
              </a:rPr>
              <a:t> x</a:t>
            </a:r>
            <a:r>
              <a:rPr lang="en-GB" sz="2800" i="1" baseline="-25000" dirty="0" smtClean="0">
                <a:solidFill>
                  <a:srgbClr val="000000"/>
                </a:solidFill>
              </a:rPr>
              <a:t>i </a:t>
            </a:r>
            <a:r>
              <a:rPr lang="en-GB" sz="2800" i="1" dirty="0" smtClean="0">
                <a:solidFill>
                  <a:srgbClr val="000000"/>
                </a:solidFill>
              </a:rPr>
              <a:t>= v</a:t>
            </a:r>
            <a:r>
              <a:rPr lang="en-GB" sz="2800" i="1" baseline="-25000" dirty="0" smtClean="0">
                <a:solidFill>
                  <a:srgbClr val="000000"/>
                </a:solidFill>
              </a:rPr>
              <a:t>i</a:t>
            </a:r>
            <a:r>
              <a:rPr lang="en-GB" sz="2800" i="1" dirty="0" smtClean="0">
                <a:solidFill>
                  <a:srgbClr val="000000"/>
                </a:solidFill>
              </a:rPr>
              <a:t>  </a:t>
            </a:r>
            <a:r>
              <a:rPr lang="en-GB" sz="1800" i="1" dirty="0" smtClean="0">
                <a:solidFill>
                  <a:srgbClr val="000000"/>
                </a:solidFill>
              </a:rPr>
              <a:t>∧</a:t>
            </a:r>
            <a:r>
              <a:rPr lang="en-GB" sz="2800" i="1" dirty="0" smtClean="0">
                <a:solidFill>
                  <a:srgbClr val="000000"/>
                </a:solidFill>
              </a:rPr>
              <a:t> </a:t>
            </a:r>
            <a:r>
              <a:rPr lang="en-GB" sz="2800" i="1" dirty="0" err="1" smtClean="0">
                <a:solidFill>
                  <a:srgbClr val="000000"/>
                </a:solidFill>
              </a:rPr>
              <a:t>x</a:t>
            </a:r>
            <a:r>
              <a:rPr lang="en-GB" sz="2800" i="1" baseline="-25000" dirty="0" err="1" smtClean="0">
                <a:solidFill>
                  <a:srgbClr val="000000"/>
                </a:solidFill>
              </a:rPr>
              <a:t>j</a:t>
            </a:r>
            <a:r>
              <a:rPr lang="en-GB" sz="2800" i="1" baseline="-25000" dirty="0" smtClean="0">
                <a:solidFill>
                  <a:srgbClr val="000000"/>
                </a:solidFill>
              </a:rPr>
              <a:t> </a:t>
            </a:r>
            <a:r>
              <a:rPr lang="en-GB" sz="2800" i="1" dirty="0" smtClean="0">
                <a:solidFill>
                  <a:srgbClr val="000000"/>
                </a:solidFill>
              </a:rPr>
              <a:t>= </a:t>
            </a:r>
            <a:r>
              <a:rPr lang="en-GB" sz="2800" i="1" dirty="0" err="1">
                <a:solidFill>
                  <a:srgbClr val="000000"/>
                </a:solidFill>
              </a:rPr>
              <a:t>v</a:t>
            </a:r>
            <a:r>
              <a:rPr lang="en-GB" sz="2800" i="1" baseline="-25000" dirty="0" err="1">
                <a:solidFill>
                  <a:srgbClr val="000000"/>
                </a:solidFill>
              </a:rPr>
              <a:t>j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)</a:t>
            </a:r>
            <a:r>
              <a:rPr lang="en-GB" sz="2800" i="1" dirty="0" smtClean="0">
                <a:solidFill>
                  <a:srgbClr val="000000"/>
                </a:solidFill>
              </a:rPr>
              <a:t> </a:t>
            </a:r>
            <a:endParaRPr lang="en-GB" sz="2800" dirty="0" smtClean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	can be rewritten as: </a:t>
            </a:r>
          </a:p>
          <a:p>
            <a:pPr marL="0" indent="0">
              <a:buNone/>
              <a:defRPr/>
            </a:pPr>
            <a:r>
              <a:rPr lang="en-GB" dirty="0">
                <a:solidFill>
                  <a:srgbClr val="0000FF"/>
                </a:solidFill>
                <a:latin typeface="Calibri" charset="0"/>
              </a:rPr>
              <a:t>	</a:t>
            </a:r>
            <a:r>
              <a:rPr lang="en-GB" dirty="0" smtClean="0">
                <a:solidFill>
                  <a:srgbClr val="0000FF"/>
                </a:solidFill>
                <a:latin typeface="Calibri" charset="0"/>
              </a:rPr>
              <a:t>		  </a:t>
            </a:r>
            <a:r>
              <a:rPr lang="en-GB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GB" i="1" dirty="0" smtClean="0">
                <a:solidFill>
                  <a:srgbClr val="0000FF"/>
                </a:solidFill>
              </a:rPr>
              <a:t>x</a:t>
            </a:r>
            <a:r>
              <a:rPr lang="en-GB" i="1" baseline="-25000" dirty="0" smtClean="0">
                <a:solidFill>
                  <a:srgbClr val="0000FF"/>
                </a:solidFill>
              </a:rPr>
              <a:t>1</a:t>
            </a:r>
            <a:r>
              <a:rPr lang="en-GB" i="1" dirty="0">
                <a:solidFill>
                  <a:srgbClr val="0000FF"/>
                </a:solidFill>
              </a:rPr>
              <a:t>= v</a:t>
            </a:r>
            <a:r>
              <a:rPr lang="en-GB" i="1" baseline="-25000" dirty="0">
                <a:solidFill>
                  <a:srgbClr val="0000FF"/>
                </a:solidFill>
              </a:rPr>
              <a:t>1 </a:t>
            </a:r>
            <a:r>
              <a:rPr lang="en-GB" sz="2000" i="1" dirty="0" smtClean="0">
                <a:solidFill>
                  <a:srgbClr val="0000FF"/>
                </a:solidFill>
              </a:rPr>
              <a:t>∧</a:t>
            </a:r>
            <a:r>
              <a:rPr lang="en-GB" i="1" dirty="0" smtClean="0">
                <a:solidFill>
                  <a:srgbClr val="0000FF"/>
                </a:solidFill>
              </a:rPr>
              <a:t> x</a:t>
            </a:r>
            <a:r>
              <a:rPr lang="en-GB" i="1" baseline="-25000" dirty="0" smtClean="0">
                <a:solidFill>
                  <a:srgbClr val="0000FF"/>
                </a:solidFill>
              </a:rPr>
              <a:t>i </a:t>
            </a:r>
            <a:r>
              <a:rPr lang="en-GB" i="1" dirty="0" smtClean="0">
                <a:solidFill>
                  <a:srgbClr val="0000FF"/>
                </a:solidFill>
              </a:rPr>
              <a:t>= v</a:t>
            </a:r>
            <a:r>
              <a:rPr lang="en-GB" i="1" baseline="-25000" dirty="0" smtClean="0">
                <a:solidFill>
                  <a:srgbClr val="0000FF"/>
                </a:solidFill>
              </a:rPr>
              <a:t>i  </a:t>
            </a:r>
            <a:r>
              <a:rPr lang="en-GB" i="1" dirty="0" smtClean="0">
                <a:solidFill>
                  <a:srgbClr val="0000FF"/>
                </a:solidFill>
              </a:rPr>
              <a:t> </a:t>
            </a:r>
            <a:r>
              <a:rPr lang="fr-FR" i="1" dirty="0">
                <a:solidFill>
                  <a:srgbClr val="000000"/>
                </a:solidFill>
              </a:rPr>
              <a:t>⟶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000000"/>
                </a:solidFill>
              </a:rPr>
              <a:t> </a:t>
            </a:r>
            <a:r>
              <a:rPr lang="en-GB" i="1" dirty="0" err="1" smtClean="0">
                <a:solidFill>
                  <a:srgbClr val="0000FF"/>
                </a:solidFill>
              </a:rPr>
              <a:t>x</a:t>
            </a:r>
            <a:r>
              <a:rPr lang="en-GB" i="1" baseline="-25000" dirty="0" err="1" smtClean="0">
                <a:solidFill>
                  <a:srgbClr val="0000FF"/>
                </a:solidFill>
              </a:rPr>
              <a:t>j</a:t>
            </a:r>
            <a:r>
              <a:rPr lang="en-GB" i="1" baseline="-25000" dirty="0" smtClean="0">
                <a:solidFill>
                  <a:srgbClr val="0000FF"/>
                </a:solidFill>
              </a:rPr>
              <a:t> </a:t>
            </a:r>
            <a:r>
              <a:rPr lang="en-GB" i="1" dirty="0" smtClean="0">
                <a:solidFill>
                  <a:srgbClr val="0000FF"/>
                </a:solidFill>
              </a:rPr>
              <a:t>≠ </a:t>
            </a:r>
            <a:r>
              <a:rPr lang="en-GB" i="1" dirty="0" err="1" smtClean="0">
                <a:solidFill>
                  <a:srgbClr val="0000FF"/>
                </a:solidFill>
              </a:rPr>
              <a:t>v</a:t>
            </a:r>
            <a:r>
              <a:rPr lang="en-GB" i="1" baseline="-25000" dirty="0" err="1" smtClean="0">
                <a:solidFill>
                  <a:srgbClr val="0000FF"/>
                </a:solidFill>
              </a:rPr>
              <a:t>j</a:t>
            </a:r>
            <a:r>
              <a:rPr lang="en-GB" i="1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48463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484630"/>
            <a:ext cx="2133600" cy="365125"/>
          </a:xfrm>
        </p:spPr>
        <p:txBody>
          <a:bodyPr/>
          <a:lstStyle/>
          <a:p>
            <a:pPr>
              <a:defRPr/>
            </a:pPr>
            <a:fld id="{8EEFE836-8133-9543-9896-A3E9464AF1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Ellipse 6"/>
          <p:cNvSpPr/>
          <p:nvPr/>
        </p:nvSpPr>
        <p:spPr bwMode="auto">
          <a:xfrm>
            <a:off x="7621588" y="4075113"/>
            <a:ext cx="647700" cy="574675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dirty="0" err="1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 err="1">
                <a:solidFill>
                  <a:srgbClr val="000000"/>
                </a:solidFill>
              </a:rPr>
              <a:t>j</a:t>
            </a:r>
            <a:endParaRPr lang="fr-FR" sz="2400" i="1" spc="-150" baseline="-25000" dirty="0">
              <a:solidFill>
                <a:srgbClr val="000000"/>
              </a:solidFill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7626350" y="5357813"/>
            <a:ext cx="647700" cy="574675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dirty="0" err="1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 err="1">
                <a:solidFill>
                  <a:srgbClr val="000000"/>
                </a:solidFill>
              </a:rPr>
              <a:t>k</a:t>
            </a:r>
            <a:endParaRPr lang="fr-FR" sz="2400" i="1" spc="-150" baseline="-25000" dirty="0">
              <a:solidFill>
                <a:srgbClr val="000000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7634288" y="1878013"/>
            <a:ext cx="647700" cy="574675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7626350" y="2970213"/>
            <a:ext cx="647700" cy="574675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7385049" y="3270250"/>
            <a:ext cx="228601" cy="2305050"/>
          </a:xfrm>
          <a:custGeom>
            <a:avLst/>
            <a:gdLst>
              <a:gd name="connsiteX0" fmla="*/ 355600 w 812800"/>
              <a:gd name="connsiteY0" fmla="*/ 0 h 4013200"/>
              <a:gd name="connsiteX1" fmla="*/ 0 w 812800"/>
              <a:gd name="connsiteY1" fmla="*/ 1651000 h 4013200"/>
              <a:gd name="connsiteX2" fmla="*/ 355600 w 812800"/>
              <a:gd name="connsiteY2" fmla="*/ 3429000 h 4013200"/>
              <a:gd name="connsiteX3" fmla="*/ 812800 w 812800"/>
              <a:gd name="connsiteY3" fmla="*/ 4013200 h 4013200"/>
              <a:gd name="connsiteX0" fmla="*/ 431236 w 888436"/>
              <a:gd name="connsiteY0" fmla="*/ 0 h 4013200"/>
              <a:gd name="connsiteX1" fmla="*/ 75636 w 888436"/>
              <a:gd name="connsiteY1" fmla="*/ 1651000 h 4013200"/>
              <a:gd name="connsiteX2" fmla="*/ 75636 w 888436"/>
              <a:gd name="connsiteY2" fmla="*/ 2552700 h 4013200"/>
              <a:gd name="connsiteX3" fmla="*/ 888436 w 888436"/>
              <a:gd name="connsiteY3" fmla="*/ 4013200 h 4013200"/>
              <a:gd name="connsiteX0" fmla="*/ 402462 w 440562"/>
              <a:gd name="connsiteY0" fmla="*/ 0 h 3530600"/>
              <a:gd name="connsiteX1" fmla="*/ 46862 w 440562"/>
              <a:gd name="connsiteY1" fmla="*/ 1651000 h 3530600"/>
              <a:gd name="connsiteX2" fmla="*/ 46862 w 440562"/>
              <a:gd name="connsiteY2" fmla="*/ 2552700 h 3530600"/>
              <a:gd name="connsiteX3" fmla="*/ 440562 w 440562"/>
              <a:gd name="connsiteY3" fmla="*/ 3530600 h 3530600"/>
              <a:gd name="connsiteX0" fmla="*/ 355760 w 393860"/>
              <a:gd name="connsiteY0" fmla="*/ 0 h 3530600"/>
              <a:gd name="connsiteX1" fmla="*/ 160 w 393860"/>
              <a:gd name="connsiteY1" fmla="*/ 1651000 h 3530600"/>
              <a:gd name="connsiteX2" fmla="*/ 393860 w 393860"/>
              <a:gd name="connsiteY2" fmla="*/ 3530600 h 35306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3403600">
                <a:moveTo>
                  <a:pt x="381000" y="0"/>
                </a:moveTo>
                <a:cubicBezTo>
                  <a:pt x="133350" y="273050"/>
                  <a:pt x="0" y="1071033"/>
                  <a:pt x="0" y="1638300"/>
                </a:cubicBezTo>
                <a:cubicBezTo>
                  <a:pt x="0" y="2205567"/>
                  <a:pt x="152929" y="3031067"/>
                  <a:pt x="381000" y="3403600"/>
                </a:cubicBezTo>
              </a:path>
            </a:pathLst>
          </a:custGeom>
          <a:ln w="38100" cmpd="sng"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Forme libre 30"/>
          <p:cNvSpPr/>
          <p:nvPr/>
        </p:nvSpPr>
        <p:spPr>
          <a:xfrm flipH="1">
            <a:off x="8286751" y="2152650"/>
            <a:ext cx="381000" cy="3403600"/>
          </a:xfrm>
          <a:custGeom>
            <a:avLst/>
            <a:gdLst>
              <a:gd name="connsiteX0" fmla="*/ 355600 w 812800"/>
              <a:gd name="connsiteY0" fmla="*/ 0 h 4013200"/>
              <a:gd name="connsiteX1" fmla="*/ 0 w 812800"/>
              <a:gd name="connsiteY1" fmla="*/ 1651000 h 4013200"/>
              <a:gd name="connsiteX2" fmla="*/ 355600 w 812800"/>
              <a:gd name="connsiteY2" fmla="*/ 3429000 h 4013200"/>
              <a:gd name="connsiteX3" fmla="*/ 812800 w 812800"/>
              <a:gd name="connsiteY3" fmla="*/ 4013200 h 4013200"/>
              <a:gd name="connsiteX0" fmla="*/ 431236 w 888436"/>
              <a:gd name="connsiteY0" fmla="*/ 0 h 4013200"/>
              <a:gd name="connsiteX1" fmla="*/ 75636 w 888436"/>
              <a:gd name="connsiteY1" fmla="*/ 1651000 h 4013200"/>
              <a:gd name="connsiteX2" fmla="*/ 75636 w 888436"/>
              <a:gd name="connsiteY2" fmla="*/ 2552700 h 4013200"/>
              <a:gd name="connsiteX3" fmla="*/ 888436 w 888436"/>
              <a:gd name="connsiteY3" fmla="*/ 4013200 h 4013200"/>
              <a:gd name="connsiteX0" fmla="*/ 402462 w 440562"/>
              <a:gd name="connsiteY0" fmla="*/ 0 h 3530600"/>
              <a:gd name="connsiteX1" fmla="*/ 46862 w 440562"/>
              <a:gd name="connsiteY1" fmla="*/ 1651000 h 3530600"/>
              <a:gd name="connsiteX2" fmla="*/ 46862 w 440562"/>
              <a:gd name="connsiteY2" fmla="*/ 2552700 h 3530600"/>
              <a:gd name="connsiteX3" fmla="*/ 440562 w 440562"/>
              <a:gd name="connsiteY3" fmla="*/ 3530600 h 3530600"/>
              <a:gd name="connsiteX0" fmla="*/ 355760 w 393860"/>
              <a:gd name="connsiteY0" fmla="*/ 0 h 3530600"/>
              <a:gd name="connsiteX1" fmla="*/ 160 w 393860"/>
              <a:gd name="connsiteY1" fmla="*/ 1651000 h 3530600"/>
              <a:gd name="connsiteX2" fmla="*/ 393860 w 393860"/>
              <a:gd name="connsiteY2" fmla="*/ 3530600 h 35306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3403600">
                <a:moveTo>
                  <a:pt x="381000" y="0"/>
                </a:moveTo>
                <a:cubicBezTo>
                  <a:pt x="133350" y="273050"/>
                  <a:pt x="0" y="1071033"/>
                  <a:pt x="0" y="1638300"/>
                </a:cubicBezTo>
                <a:cubicBezTo>
                  <a:pt x="0" y="2205567"/>
                  <a:pt x="152929" y="3031067"/>
                  <a:pt x="381000" y="3403600"/>
                </a:cubicBezTo>
              </a:path>
            </a:pathLst>
          </a:custGeom>
          <a:ln w="38100" cmpd="sng"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Forme libre 31"/>
          <p:cNvSpPr/>
          <p:nvPr/>
        </p:nvSpPr>
        <p:spPr>
          <a:xfrm>
            <a:off x="7943851" y="4660900"/>
            <a:ext cx="0" cy="711200"/>
          </a:xfrm>
          <a:custGeom>
            <a:avLst/>
            <a:gdLst>
              <a:gd name="connsiteX0" fmla="*/ 355600 w 812800"/>
              <a:gd name="connsiteY0" fmla="*/ 0 h 4013200"/>
              <a:gd name="connsiteX1" fmla="*/ 0 w 812800"/>
              <a:gd name="connsiteY1" fmla="*/ 1651000 h 4013200"/>
              <a:gd name="connsiteX2" fmla="*/ 355600 w 812800"/>
              <a:gd name="connsiteY2" fmla="*/ 3429000 h 4013200"/>
              <a:gd name="connsiteX3" fmla="*/ 812800 w 812800"/>
              <a:gd name="connsiteY3" fmla="*/ 4013200 h 4013200"/>
              <a:gd name="connsiteX0" fmla="*/ 431236 w 888436"/>
              <a:gd name="connsiteY0" fmla="*/ 0 h 4013200"/>
              <a:gd name="connsiteX1" fmla="*/ 75636 w 888436"/>
              <a:gd name="connsiteY1" fmla="*/ 1651000 h 4013200"/>
              <a:gd name="connsiteX2" fmla="*/ 75636 w 888436"/>
              <a:gd name="connsiteY2" fmla="*/ 2552700 h 4013200"/>
              <a:gd name="connsiteX3" fmla="*/ 888436 w 888436"/>
              <a:gd name="connsiteY3" fmla="*/ 4013200 h 4013200"/>
              <a:gd name="connsiteX0" fmla="*/ 402462 w 440562"/>
              <a:gd name="connsiteY0" fmla="*/ 0 h 3530600"/>
              <a:gd name="connsiteX1" fmla="*/ 46862 w 440562"/>
              <a:gd name="connsiteY1" fmla="*/ 1651000 h 3530600"/>
              <a:gd name="connsiteX2" fmla="*/ 46862 w 440562"/>
              <a:gd name="connsiteY2" fmla="*/ 2552700 h 3530600"/>
              <a:gd name="connsiteX3" fmla="*/ 440562 w 440562"/>
              <a:gd name="connsiteY3" fmla="*/ 3530600 h 3530600"/>
              <a:gd name="connsiteX0" fmla="*/ 355760 w 393860"/>
              <a:gd name="connsiteY0" fmla="*/ 0 h 3530600"/>
              <a:gd name="connsiteX1" fmla="*/ 160 w 393860"/>
              <a:gd name="connsiteY1" fmla="*/ 1651000 h 3530600"/>
              <a:gd name="connsiteX2" fmla="*/ 393860 w 393860"/>
              <a:gd name="connsiteY2" fmla="*/ 3530600 h 35306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55673 w 381073"/>
              <a:gd name="connsiteY0" fmla="*/ 0 h 3416300"/>
              <a:gd name="connsiteX1" fmla="*/ 73 w 381073"/>
              <a:gd name="connsiteY1" fmla="*/ 1651000 h 3416300"/>
              <a:gd name="connsiteX2" fmla="*/ 381073 w 381073"/>
              <a:gd name="connsiteY2" fmla="*/ 3416300 h 34163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381000 w 381000"/>
              <a:gd name="connsiteY0" fmla="*/ 0 h 3403600"/>
              <a:gd name="connsiteX1" fmla="*/ 0 w 381000"/>
              <a:gd name="connsiteY1" fmla="*/ 1638300 h 3403600"/>
              <a:gd name="connsiteX2" fmla="*/ 381000 w 381000"/>
              <a:gd name="connsiteY2" fmla="*/ 3403600 h 3403600"/>
              <a:gd name="connsiteX0" fmla="*/ 0 w 0"/>
              <a:gd name="connsiteY0" fmla="*/ 0 h 3403600"/>
              <a:gd name="connsiteX1" fmla="*/ 0 w 0"/>
              <a:gd name="connsiteY1" fmla="*/ 340360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403600">
                <a:moveTo>
                  <a:pt x="0" y="0"/>
                </a:moveTo>
                <a:lnTo>
                  <a:pt x="0" y="3403600"/>
                </a:lnTo>
              </a:path>
            </a:pathLst>
          </a:custGeom>
          <a:ln w="38100" cmpd="sng"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65450" y="6483350"/>
            <a:ext cx="32131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1413"/>
          </a:xfr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en-GB" sz="3200" i="1" dirty="0" err="1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Nogood</a:t>
            </a:r>
            <a:r>
              <a:rPr lang="en-GB" sz="3200" i="1" dirty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-based Asynchronous Forward Checking </a:t>
            </a:r>
            <a:br>
              <a:rPr lang="en-GB" sz="3200" i="1" dirty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GB" sz="3200" i="1" dirty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AFC-</a:t>
            </a:r>
            <a:r>
              <a:rPr lang="en-GB" sz="3200" i="1" dirty="0" err="1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ng</a:t>
            </a:r>
            <a:r>
              <a:rPr lang="en-GB" sz="3200" i="1" dirty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en-GB" sz="3200" i="1" dirty="0">
                <a:solidFill>
                  <a:srgbClr val="000000"/>
                </a:solidFill>
                <a:ea typeface="+mj-ea"/>
                <a:cs typeface="+mj-cs"/>
              </a:rPr>
              <a:t>[Wahbi et al</a:t>
            </a:r>
            <a:r>
              <a:rPr lang="en-GB" sz="3200" i="1" dirty="0" smtClean="0">
                <a:solidFill>
                  <a:srgbClr val="000000"/>
                </a:solidFill>
                <a:ea typeface="+mj-ea"/>
                <a:cs typeface="+mj-cs"/>
              </a:rPr>
              <a:t>., </a:t>
            </a:r>
            <a:r>
              <a:rPr lang="en-GB" sz="3200" i="1" dirty="0">
                <a:solidFill>
                  <a:srgbClr val="000000"/>
                </a:solidFill>
                <a:ea typeface="+mj-ea"/>
                <a:cs typeface="+mj-cs"/>
              </a:rPr>
              <a:t>2013]</a:t>
            </a: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>
          <a:xfrm>
            <a:off x="457200" y="1652588"/>
            <a:ext cx="8229600" cy="43116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i="0" dirty="0">
                <a:solidFill>
                  <a:srgbClr val="000000"/>
                </a:solidFill>
                <a:latin typeface="Calibri" charset="0"/>
              </a:rPr>
              <a:t>AFC-</a:t>
            </a:r>
            <a:r>
              <a:rPr lang="en-GB" sz="2800" i="0" dirty="0" err="1">
                <a:solidFill>
                  <a:srgbClr val="000000"/>
                </a:solidFill>
                <a:latin typeface="Calibri" charset="0"/>
              </a:rPr>
              <a:t>ng</a:t>
            </a:r>
            <a:r>
              <a:rPr lang="en-GB" sz="2800" i="0" dirty="0">
                <a:solidFill>
                  <a:srgbClr val="000000"/>
                </a:solidFill>
                <a:latin typeface="Calibri" charset="0"/>
              </a:rPr>
              <a:t> performs an asynchronous forward checking phase during synchronous </a:t>
            </a:r>
            <a:r>
              <a:rPr lang="en-GB" sz="2800" i="0" dirty="0" smtClean="0">
                <a:solidFill>
                  <a:srgbClr val="000000"/>
                </a:solidFill>
                <a:latin typeface="Calibri" charset="0"/>
              </a:rPr>
              <a:t>search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i="0" dirty="0">
                <a:solidFill>
                  <a:srgbClr val="000000"/>
                </a:solidFill>
              </a:rPr>
              <a:t>Search: </a:t>
            </a:r>
            <a:r>
              <a:rPr lang="en-US" sz="2400" i="0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</a:rPr>
              <a:t>synchronously</a:t>
            </a:r>
            <a:r>
              <a:rPr lang="en-US" sz="2400" i="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 ( Current </a:t>
            </a:r>
            <a:r>
              <a:rPr lang="en-US" sz="2400" i="0" dirty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Partial Assignment - CPA</a:t>
            </a:r>
            <a:r>
              <a:rPr lang="en-US" sz="2400" i="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i="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Agents assign variables one by one on the CPA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000" i="0" dirty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000" i="0" dirty="0">
              <a:solidFill>
                <a:srgbClr val="000000"/>
              </a:solidFill>
            </a:endParaRPr>
          </a:p>
          <a:p>
            <a:pPr>
              <a:spcBef>
                <a:spcPts val="2400"/>
              </a:spcBef>
              <a:spcAft>
                <a:spcPts val="600"/>
              </a:spcAft>
              <a:defRPr/>
            </a:pPr>
            <a:r>
              <a:rPr lang="en-US" sz="2800" i="0" dirty="0" smtClean="0">
                <a:solidFill>
                  <a:srgbClr val="000000"/>
                </a:solidFill>
              </a:rPr>
              <a:t>FC:</a:t>
            </a:r>
            <a:r>
              <a:rPr lang="en-US" sz="2800" i="0" dirty="0">
                <a:solidFill>
                  <a:srgbClr val="000000"/>
                </a:solidFill>
              </a:rPr>
              <a:t> </a:t>
            </a:r>
            <a:r>
              <a:rPr lang="en-US" sz="2400" i="0" dirty="0" smtClean="0">
                <a:solidFill>
                  <a:srgbClr val="FF0000"/>
                </a:solidFill>
              </a:rPr>
              <a:t>asynchronously</a:t>
            </a:r>
            <a:r>
              <a:rPr lang="en-US" sz="2400" i="0" dirty="0" smtClean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i="0" dirty="0" smtClean="0">
                <a:solidFill>
                  <a:srgbClr val="000000"/>
                </a:solidFill>
              </a:rPr>
              <a:t>By unassigned agents</a:t>
            </a:r>
            <a:endParaRPr lang="en-US" sz="2200" i="0" dirty="0">
              <a:solidFill>
                <a:srgbClr val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09750" y="3767138"/>
            <a:ext cx="5473700" cy="9159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CPA : ordered set of assignments 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CPA = </a:t>
            </a:r>
            <a:r>
              <a:rPr lang="en-US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{[(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x</a:t>
            </a:r>
            <a:r>
              <a:rPr lang="fr-FR" sz="240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1 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,v</a:t>
            </a:r>
            <a:r>
              <a:rPr lang="fr-FR" sz="240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1</a:t>
            </a:r>
            <a:r>
              <a:rPr lang="fr-FR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);…;(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x</a:t>
            </a:r>
            <a:r>
              <a:rPr lang="fr-FR" sz="240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i 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,</a:t>
            </a:r>
            <a:r>
              <a:rPr lang="fr-FR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v</a:t>
            </a:r>
            <a:r>
              <a:rPr lang="fr-FR" sz="2400" i="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i</a:t>
            </a:r>
            <a:r>
              <a:rPr lang="fr-FR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)</a:t>
            </a:r>
            <a:r>
              <a:rPr lang="en-US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]   |    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x</a:t>
            </a:r>
            <a:r>
              <a:rPr lang="fr-FR" sz="240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Apple Symbols" charset="0"/>
                <a:ea typeface="MS PGothic" charset="0"/>
                <a:cs typeface="MS PGothic" charset="0"/>
              </a:rPr>
              <a:t>≺</a:t>
            </a:r>
            <a:r>
              <a:rPr lang="en-US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 ··· </a:t>
            </a:r>
            <a:r>
              <a:rPr lang="en-US" sz="2400">
                <a:solidFill>
                  <a:srgbClr val="000000"/>
                </a:solidFill>
                <a:latin typeface="Apple Symbols" charset="0"/>
                <a:ea typeface="MS PGothic" charset="0"/>
                <a:cs typeface="MS PGothic" charset="0"/>
              </a:rPr>
              <a:t>≺</a:t>
            </a:r>
            <a:r>
              <a:rPr lang="en-US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 </a:t>
            </a:r>
            <a:r>
              <a:rPr lang="fr-FR" sz="24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x</a:t>
            </a:r>
            <a:r>
              <a:rPr lang="fr-FR" sz="2400" baseline="-2500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i </a:t>
            </a:r>
            <a:r>
              <a:rPr lang="en-US" sz="2400" i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}</a:t>
            </a:r>
            <a:endParaRPr lang="fr-FR" sz="2400" i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2750" y="6483350"/>
            <a:ext cx="32385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3584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A740D0E-C319-2842-9288-07DA39D06D0A}" type="slidenum">
              <a:rPr lang="en-US" sz="1200" i="0">
                <a:solidFill>
                  <a:srgbClr val="8989FF"/>
                </a:solidFill>
              </a:rPr>
              <a:pPr eaLnBrk="1" hangingPunct="1"/>
              <a:t>7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6810"/>
              </p:ext>
            </p:extLst>
          </p:nvPr>
        </p:nvGraphicFramePr>
        <p:xfrm>
          <a:off x="5181600" y="1371600"/>
          <a:ext cx="3441700" cy="1764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40000"/>
                <a:gridCol w="901700"/>
              </a:tblGrid>
              <a:tr h="4318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Nogoods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Calibri (Corps)"/>
                        <a:cs typeface="Calibri (Corps)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D(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sz="2400" b="0" baseline="-25000" dirty="0" err="1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Calibri (Corps)"/>
                        <a:cs typeface="Calibri (Corps)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 (Corps)"/>
                        <a:cs typeface="Calibri (Corps)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 (Corps)"/>
                        <a:cs typeface="Calibri (Corps)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c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 (Corps)"/>
                        <a:cs typeface="Calibri (Corps)"/>
                      </a:endParaRPr>
                    </a:p>
                  </a:txBody>
                  <a:tcPr marL="0" marR="0" marT="0" marB="0" anchor="ctr" anchorCtr="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46075" y="0"/>
            <a:ext cx="8451850" cy="111600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i="1" dirty="0" err="1" smtClean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Nogood</a:t>
            </a:r>
            <a:r>
              <a:rPr lang="en-GB" sz="3200" i="1" dirty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-based Asynchronous Forward </a:t>
            </a:r>
            <a:r>
              <a:rPr lang="en-GB" sz="3200" i="1" dirty="0" smtClean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Checking </a:t>
            </a:r>
            <a:br>
              <a:rPr lang="en-GB" sz="3200" i="1" dirty="0" smtClean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GB" sz="3200" i="1" dirty="0" smtClean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AFC-</a:t>
            </a:r>
            <a:r>
              <a:rPr lang="en-GB" sz="3200" i="1" dirty="0" err="1" smtClean="0">
                <a:solidFill>
                  <a:schemeClr val="tx1">
                    <a:lumMod val="75000"/>
                  </a:schemeClr>
                </a:solidFill>
                <a:ea typeface="+mj-ea"/>
                <a:cs typeface="+mj-cs"/>
              </a:rPr>
              <a:t>ng</a:t>
            </a:r>
            <a:endParaRPr lang="en-GB" sz="3200" i="1" dirty="0">
              <a:solidFill>
                <a:schemeClr val="tx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7" name="ZoneTexte 56"/>
          <p:cNvSpPr txBox="1">
            <a:spLocks noChangeArrowheads="1"/>
          </p:cNvSpPr>
          <p:nvPr/>
        </p:nvSpPr>
        <p:spPr bwMode="auto">
          <a:xfrm>
            <a:off x="142875" y="3177173"/>
            <a:ext cx="24160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200" i="1" dirty="0">
                <a:solidFill>
                  <a:srgbClr val="008000"/>
                </a:solidFill>
              </a:rPr>
              <a:t>CPA</a:t>
            </a:r>
            <a:r>
              <a:rPr lang="fr-FR" sz="2200" dirty="0">
                <a:solidFill>
                  <a:srgbClr val="008000"/>
                </a:solidFill>
              </a:rPr>
              <a:t>:[(</a:t>
            </a:r>
            <a:r>
              <a:rPr lang="fr-FR" sz="2200" i="1" dirty="0" smtClean="0">
                <a:solidFill>
                  <a:srgbClr val="008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1 </a:t>
            </a:r>
            <a:r>
              <a:rPr lang="fr-FR" sz="2200" i="1" dirty="0" smtClean="0">
                <a:solidFill>
                  <a:srgbClr val="008000"/>
                </a:solidFill>
              </a:rPr>
              <a:t>,v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1</a:t>
            </a:r>
            <a:r>
              <a:rPr lang="fr-FR" sz="2200" dirty="0" smtClean="0">
                <a:solidFill>
                  <a:srgbClr val="008000"/>
                </a:solidFill>
              </a:rPr>
              <a:t>);…</a:t>
            </a:r>
            <a:r>
              <a:rPr lang="fr-FR" sz="2200" dirty="0">
                <a:solidFill>
                  <a:srgbClr val="008000"/>
                </a:solidFill>
              </a:rPr>
              <a:t>;</a:t>
            </a:r>
            <a:r>
              <a:rPr lang="fr-FR" sz="2200" dirty="0" smtClean="0">
                <a:solidFill>
                  <a:srgbClr val="008000"/>
                </a:solidFill>
              </a:rPr>
              <a:t>(</a:t>
            </a:r>
            <a:r>
              <a:rPr lang="fr-FR" sz="2200" i="1" dirty="0" smtClean="0">
                <a:solidFill>
                  <a:srgbClr val="008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i </a:t>
            </a:r>
            <a:r>
              <a:rPr lang="fr-FR" sz="2200" i="1" dirty="0" smtClean="0">
                <a:solidFill>
                  <a:srgbClr val="008000"/>
                </a:solidFill>
              </a:rPr>
              <a:t>,v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i</a:t>
            </a:r>
            <a:r>
              <a:rPr lang="fr-FR" sz="2200" dirty="0">
                <a:solidFill>
                  <a:srgbClr val="008000"/>
                </a:solidFill>
              </a:rPr>
              <a:t>)]</a:t>
            </a:r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8031163" y="2311400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44077" name="ZoneTexte 126"/>
          <p:cNvSpPr txBox="1">
            <a:spLocks noChangeArrowheads="1"/>
          </p:cNvSpPr>
          <p:nvPr/>
        </p:nvSpPr>
        <p:spPr bwMode="auto">
          <a:xfrm>
            <a:off x="6675438" y="4311650"/>
            <a:ext cx="576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28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44078" name="Grouper 128"/>
          <p:cNvGrpSpPr>
            <a:grpSpLocks/>
          </p:cNvGrpSpPr>
          <p:nvPr/>
        </p:nvGrpSpPr>
        <p:grpSpPr bwMode="auto">
          <a:xfrm>
            <a:off x="534988" y="4175125"/>
            <a:ext cx="8158162" cy="588963"/>
            <a:chOff x="507206" y="3354403"/>
            <a:chExt cx="8158464" cy="590287"/>
          </a:xfrm>
        </p:grpSpPr>
        <p:sp>
          <p:nvSpPr>
            <p:cNvPr id="130" name="Ellipse 129"/>
            <p:cNvSpPr/>
            <p:nvPr/>
          </p:nvSpPr>
          <p:spPr bwMode="auto">
            <a:xfrm>
              <a:off x="5366723" y="3354403"/>
              <a:ext cx="647724" cy="57596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i="1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err="1">
                  <a:solidFill>
                    <a:srgbClr val="000000"/>
                  </a:solidFill>
                </a:rPr>
                <a:t>k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8017946" y="3368723"/>
              <a:ext cx="647724" cy="575967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i="1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err="1">
                  <a:solidFill>
                    <a:srgbClr val="000000"/>
                  </a:solidFill>
                </a:rPr>
                <a:t>n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507206" y="3368723"/>
              <a:ext cx="647724" cy="57596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i="1" spc="-150" dirty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2925058" y="3368723"/>
              <a:ext cx="647724" cy="57596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i="1" spc="-150" dirty="0" err="1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err="1">
                  <a:solidFill>
                    <a:srgbClr val="000000"/>
                  </a:solidFill>
                </a:rPr>
                <a:t>j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9" name="Forme libre 138"/>
          <p:cNvSpPr/>
          <p:nvPr/>
        </p:nvSpPr>
        <p:spPr>
          <a:xfrm flipV="1">
            <a:off x="844550" y="3622675"/>
            <a:ext cx="2424113" cy="554038"/>
          </a:xfrm>
          <a:custGeom>
            <a:avLst/>
            <a:gdLst>
              <a:gd name="connsiteX0" fmla="*/ 0 w 4255307"/>
              <a:gd name="connsiteY0" fmla="*/ 0 h 693984"/>
              <a:gd name="connsiteX1" fmla="*/ 2487718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3984"/>
              <a:gd name="connsiteX1" fmla="*/ 2042547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6751"/>
              <a:gd name="connsiteX1" fmla="*/ 2042547 w 4255307"/>
              <a:gd name="connsiteY1" fmla="*/ 693984 h 696751"/>
              <a:gd name="connsiteX2" fmla="*/ 4255307 w 4255307"/>
              <a:gd name="connsiteY2" fmla="*/ 0 h 696751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8982"/>
              <a:gd name="connsiteX1" fmla="*/ 314237 w 3783950"/>
              <a:gd name="connsiteY1" fmla="*/ 340445 h 788982"/>
              <a:gd name="connsiteX2" fmla="*/ 1571190 w 3783950"/>
              <a:gd name="connsiteY2" fmla="*/ 785642 h 788982"/>
              <a:gd name="connsiteX3" fmla="*/ 3783950 w 3783950"/>
              <a:gd name="connsiteY3" fmla="*/ 91658 h 788982"/>
              <a:gd name="connsiteX0" fmla="*/ 0 w 4202934"/>
              <a:gd name="connsiteY0" fmla="*/ 0 h 710418"/>
              <a:gd name="connsiteX1" fmla="*/ 733221 w 4202934"/>
              <a:gd name="connsiteY1" fmla="*/ 261881 h 710418"/>
              <a:gd name="connsiteX2" fmla="*/ 1990174 w 4202934"/>
              <a:gd name="connsiteY2" fmla="*/ 707078 h 710418"/>
              <a:gd name="connsiteX3" fmla="*/ 4202934 w 4202934"/>
              <a:gd name="connsiteY3" fmla="*/ 13094 h 710418"/>
              <a:gd name="connsiteX0" fmla="*/ 0 w 4202934"/>
              <a:gd name="connsiteY0" fmla="*/ 0 h 718341"/>
              <a:gd name="connsiteX1" fmla="*/ 654662 w 4202934"/>
              <a:gd name="connsiteY1" fmla="*/ 405915 h 718341"/>
              <a:gd name="connsiteX2" fmla="*/ 1990174 w 4202934"/>
              <a:gd name="connsiteY2" fmla="*/ 707078 h 718341"/>
              <a:gd name="connsiteX3" fmla="*/ 4202934 w 4202934"/>
              <a:gd name="connsiteY3" fmla="*/ 13094 h 718341"/>
              <a:gd name="connsiteX0" fmla="*/ 0 w 4202934"/>
              <a:gd name="connsiteY0" fmla="*/ 0 h 596197"/>
              <a:gd name="connsiteX1" fmla="*/ 654662 w 4202934"/>
              <a:gd name="connsiteY1" fmla="*/ 405915 h 596197"/>
              <a:gd name="connsiteX2" fmla="*/ 3116193 w 4202934"/>
              <a:gd name="connsiteY2" fmla="*/ 576137 h 596197"/>
              <a:gd name="connsiteX3" fmla="*/ 4202934 w 4202934"/>
              <a:gd name="connsiteY3" fmla="*/ 13094 h 596197"/>
              <a:gd name="connsiteX0" fmla="*/ 0 w 4202934"/>
              <a:gd name="connsiteY0" fmla="*/ 0 h 621288"/>
              <a:gd name="connsiteX1" fmla="*/ 759408 w 4202934"/>
              <a:gd name="connsiteY1" fmla="*/ 497573 h 621288"/>
              <a:gd name="connsiteX2" fmla="*/ 3116193 w 4202934"/>
              <a:gd name="connsiteY2" fmla="*/ 576137 h 621288"/>
              <a:gd name="connsiteX3" fmla="*/ 4202934 w 4202934"/>
              <a:gd name="connsiteY3" fmla="*/ 13094 h 621288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189841"/>
              <a:gd name="connsiteY0" fmla="*/ 13094 h 636302"/>
              <a:gd name="connsiteX1" fmla="*/ 759408 w 4189841"/>
              <a:gd name="connsiteY1" fmla="*/ 510667 h 636302"/>
              <a:gd name="connsiteX2" fmla="*/ 3116193 w 4189841"/>
              <a:gd name="connsiteY2" fmla="*/ 589231 h 636302"/>
              <a:gd name="connsiteX3" fmla="*/ 4189841 w 4189841"/>
              <a:gd name="connsiteY3" fmla="*/ 0 h 636302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707926"/>
              <a:gd name="connsiteX1" fmla="*/ 1489658 w 4189841"/>
              <a:gd name="connsiteY1" fmla="*/ 637667 h 707926"/>
              <a:gd name="connsiteX2" fmla="*/ 3116193 w 4189841"/>
              <a:gd name="connsiteY2" fmla="*/ 589231 h 707926"/>
              <a:gd name="connsiteX3" fmla="*/ 4189841 w 4189841"/>
              <a:gd name="connsiteY3" fmla="*/ 0 h 707926"/>
              <a:gd name="connsiteX0" fmla="*/ 0 w 4189841"/>
              <a:gd name="connsiteY0" fmla="*/ 13094 h 777094"/>
              <a:gd name="connsiteX1" fmla="*/ 1489658 w 4189841"/>
              <a:gd name="connsiteY1" fmla="*/ 637667 h 777094"/>
              <a:gd name="connsiteX2" fmla="*/ 2023993 w 4189841"/>
              <a:gd name="connsiteY2" fmla="*/ 722581 h 777094"/>
              <a:gd name="connsiteX3" fmla="*/ 4189841 w 4189841"/>
              <a:gd name="connsiteY3" fmla="*/ 0 h 777094"/>
              <a:gd name="connsiteX0" fmla="*/ 0 w 4189841"/>
              <a:gd name="connsiteY0" fmla="*/ 13094 h 725960"/>
              <a:gd name="connsiteX1" fmla="*/ 1489658 w 4189841"/>
              <a:gd name="connsiteY1" fmla="*/ 637667 h 725960"/>
              <a:gd name="connsiteX2" fmla="*/ 2023993 w 4189841"/>
              <a:gd name="connsiteY2" fmla="*/ 722581 h 725960"/>
              <a:gd name="connsiteX3" fmla="*/ 4189841 w 4189841"/>
              <a:gd name="connsiteY3" fmla="*/ 0 h 725960"/>
              <a:gd name="connsiteX0" fmla="*/ 0 w 4189841"/>
              <a:gd name="connsiteY0" fmla="*/ 13094 h 819204"/>
              <a:gd name="connsiteX1" fmla="*/ 2054808 w 4189841"/>
              <a:gd name="connsiteY1" fmla="*/ 726567 h 819204"/>
              <a:gd name="connsiteX2" fmla="*/ 2023993 w 4189841"/>
              <a:gd name="connsiteY2" fmla="*/ 722581 h 819204"/>
              <a:gd name="connsiteX3" fmla="*/ 4189841 w 4189841"/>
              <a:gd name="connsiteY3" fmla="*/ 0 h 819204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9244"/>
              <a:gd name="connsiteX1" fmla="*/ 2054808 w 4189841"/>
              <a:gd name="connsiteY1" fmla="*/ 726567 h 769244"/>
              <a:gd name="connsiteX2" fmla="*/ 2023993 w 4189841"/>
              <a:gd name="connsiteY2" fmla="*/ 722581 h 769244"/>
              <a:gd name="connsiteX3" fmla="*/ 4189841 w 4189841"/>
              <a:gd name="connsiteY3" fmla="*/ 0 h 769244"/>
              <a:gd name="connsiteX0" fmla="*/ 0 w 4189841"/>
              <a:gd name="connsiteY0" fmla="*/ 13094 h 755029"/>
              <a:gd name="connsiteX1" fmla="*/ 2918408 w 4189841"/>
              <a:gd name="connsiteY1" fmla="*/ 663067 h 755029"/>
              <a:gd name="connsiteX2" fmla="*/ 2023993 w 4189841"/>
              <a:gd name="connsiteY2" fmla="*/ 722581 h 755029"/>
              <a:gd name="connsiteX3" fmla="*/ 4189841 w 4189841"/>
              <a:gd name="connsiteY3" fmla="*/ 0 h 755029"/>
              <a:gd name="connsiteX0" fmla="*/ 0 w 4189841"/>
              <a:gd name="connsiteY0" fmla="*/ 13094 h 742370"/>
              <a:gd name="connsiteX1" fmla="*/ 1419808 w 4189841"/>
              <a:gd name="connsiteY1" fmla="*/ 574167 h 742370"/>
              <a:gd name="connsiteX2" fmla="*/ 2023993 w 4189841"/>
              <a:gd name="connsiteY2" fmla="*/ 722581 h 742370"/>
              <a:gd name="connsiteX3" fmla="*/ 4189841 w 4189841"/>
              <a:gd name="connsiteY3" fmla="*/ 0 h 742370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89721"/>
              <a:gd name="connsiteX1" fmla="*/ 1419808 w 4189841"/>
              <a:gd name="connsiteY1" fmla="*/ 574167 h 689721"/>
              <a:gd name="connsiteX2" fmla="*/ 2906643 w 4189841"/>
              <a:gd name="connsiteY2" fmla="*/ 652731 h 689721"/>
              <a:gd name="connsiteX3" fmla="*/ 4189841 w 4189841"/>
              <a:gd name="connsiteY3" fmla="*/ 0 h 689721"/>
              <a:gd name="connsiteX0" fmla="*/ 0 w 4189841"/>
              <a:gd name="connsiteY0" fmla="*/ 13094 h 660285"/>
              <a:gd name="connsiteX1" fmla="*/ 1419808 w 4189841"/>
              <a:gd name="connsiteY1" fmla="*/ 574167 h 660285"/>
              <a:gd name="connsiteX2" fmla="*/ 2925693 w 4189841"/>
              <a:gd name="connsiteY2" fmla="*/ 614631 h 660285"/>
              <a:gd name="connsiteX3" fmla="*/ 4189841 w 4189841"/>
              <a:gd name="connsiteY3" fmla="*/ 0 h 660285"/>
              <a:gd name="connsiteX0" fmla="*/ 0 w 4189841"/>
              <a:gd name="connsiteY0" fmla="*/ 13094 h 620930"/>
              <a:gd name="connsiteX1" fmla="*/ 1419808 w 4189841"/>
              <a:gd name="connsiteY1" fmla="*/ 574167 h 620930"/>
              <a:gd name="connsiteX2" fmla="*/ 2925693 w 4189841"/>
              <a:gd name="connsiteY2" fmla="*/ 614631 h 620930"/>
              <a:gd name="connsiteX3" fmla="*/ 4189841 w 4189841"/>
              <a:gd name="connsiteY3" fmla="*/ 0 h 620930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352"/>
              <a:gd name="connsiteX1" fmla="*/ 1419808 w 4189841"/>
              <a:gd name="connsiteY1" fmla="*/ 574167 h 615352"/>
              <a:gd name="connsiteX2" fmla="*/ 2925693 w 4189841"/>
              <a:gd name="connsiteY2" fmla="*/ 614631 h 615352"/>
              <a:gd name="connsiteX3" fmla="*/ 4189841 w 4189841"/>
              <a:gd name="connsiteY3" fmla="*/ 0 h 61535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45777"/>
              <a:gd name="connsiteX1" fmla="*/ 861008 w 4189841"/>
              <a:gd name="connsiteY1" fmla="*/ 580517 h 645777"/>
              <a:gd name="connsiteX2" fmla="*/ 3313043 w 4189841"/>
              <a:gd name="connsiteY2" fmla="*/ 608281 h 645777"/>
              <a:gd name="connsiteX3" fmla="*/ 4189841 w 4189841"/>
              <a:gd name="connsiteY3" fmla="*/ 0 h 645777"/>
              <a:gd name="connsiteX0" fmla="*/ 0 w 4189841"/>
              <a:gd name="connsiteY0" fmla="*/ 13094 h 636898"/>
              <a:gd name="connsiteX1" fmla="*/ 861008 w 4189841"/>
              <a:gd name="connsiteY1" fmla="*/ 542417 h 636898"/>
              <a:gd name="connsiteX2" fmla="*/ 3313043 w 4189841"/>
              <a:gd name="connsiteY2" fmla="*/ 608281 h 636898"/>
              <a:gd name="connsiteX3" fmla="*/ 4189841 w 4189841"/>
              <a:gd name="connsiteY3" fmla="*/ 0 h 636898"/>
              <a:gd name="connsiteX0" fmla="*/ 0 w 4189841"/>
              <a:gd name="connsiteY0" fmla="*/ 13094 h 647539"/>
              <a:gd name="connsiteX1" fmla="*/ 924508 w 4189841"/>
              <a:gd name="connsiteY1" fmla="*/ 586867 h 647539"/>
              <a:gd name="connsiteX2" fmla="*/ 3313043 w 4189841"/>
              <a:gd name="connsiteY2" fmla="*/ 608281 h 647539"/>
              <a:gd name="connsiteX3" fmla="*/ 4189841 w 4189841"/>
              <a:gd name="connsiteY3" fmla="*/ 0 h 647539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60381"/>
              <a:gd name="connsiteX1" fmla="*/ 1270610 w 4189841"/>
              <a:gd name="connsiteY1" fmla="*/ 624967 h 660381"/>
              <a:gd name="connsiteX2" fmla="*/ 3313043 w 4189841"/>
              <a:gd name="connsiteY2" fmla="*/ 608281 h 660381"/>
              <a:gd name="connsiteX3" fmla="*/ 4189841 w 4189841"/>
              <a:gd name="connsiteY3" fmla="*/ 0 h 660381"/>
              <a:gd name="connsiteX0" fmla="*/ 0 w 4189841"/>
              <a:gd name="connsiteY0" fmla="*/ 13094 h 660381"/>
              <a:gd name="connsiteX1" fmla="*/ 1270610 w 4189841"/>
              <a:gd name="connsiteY1" fmla="*/ 624967 h 660381"/>
              <a:gd name="connsiteX2" fmla="*/ 3313043 w 4189841"/>
              <a:gd name="connsiteY2" fmla="*/ 608281 h 660381"/>
              <a:gd name="connsiteX3" fmla="*/ 4189841 w 4189841"/>
              <a:gd name="connsiteY3" fmla="*/ 0 h 660381"/>
              <a:gd name="connsiteX0" fmla="*/ 179 w 4190020"/>
              <a:gd name="connsiteY0" fmla="*/ 13094 h 660381"/>
              <a:gd name="connsiteX1" fmla="*/ 1270789 w 4190020"/>
              <a:gd name="connsiteY1" fmla="*/ 624967 h 660381"/>
              <a:gd name="connsiteX2" fmla="*/ 3313222 w 4190020"/>
              <a:gd name="connsiteY2" fmla="*/ 608281 h 660381"/>
              <a:gd name="connsiteX3" fmla="*/ 4190020 w 4190020"/>
              <a:gd name="connsiteY3" fmla="*/ 0 h 660381"/>
              <a:gd name="connsiteX0" fmla="*/ 179 w 4190020"/>
              <a:gd name="connsiteY0" fmla="*/ 13094 h 660381"/>
              <a:gd name="connsiteX1" fmla="*/ 1270789 w 4190020"/>
              <a:gd name="connsiteY1" fmla="*/ 624967 h 660381"/>
              <a:gd name="connsiteX2" fmla="*/ 3313222 w 4190020"/>
              <a:gd name="connsiteY2" fmla="*/ 608281 h 660381"/>
              <a:gd name="connsiteX3" fmla="*/ 4190020 w 4190020"/>
              <a:gd name="connsiteY3" fmla="*/ 0 h 6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0020" h="660381">
                <a:moveTo>
                  <a:pt x="179" y="13094"/>
                </a:moveTo>
                <a:cubicBezTo>
                  <a:pt x="-17505" y="532990"/>
                  <a:pt x="1281974" y="621027"/>
                  <a:pt x="1270789" y="624967"/>
                </a:cubicBezTo>
                <a:cubicBezTo>
                  <a:pt x="1259604" y="628907"/>
                  <a:pt x="2826684" y="712442"/>
                  <a:pt x="3313222" y="608281"/>
                </a:cubicBezTo>
                <a:cubicBezTo>
                  <a:pt x="3799760" y="504120"/>
                  <a:pt x="4000241" y="448152"/>
                  <a:pt x="4190020" y="0"/>
                </a:cubicBezTo>
              </a:path>
            </a:pathLst>
          </a:custGeom>
          <a:noFill/>
          <a:ln w="76200" cap="rnd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3" name="Forme libre 142"/>
          <p:cNvSpPr/>
          <p:nvPr/>
        </p:nvSpPr>
        <p:spPr>
          <a:xfrm>
            <a:off x="833438" y="4779963"/>
            <a:ext cx="7493000" cy="579437"/>
          </a:xfrm>
          <a:custGeom>
            <a:avLst/>
            <a:gdLst>
              <a:gd name="connsiteX0" fmla="*/ 0 w 4255307"/>
              <a:gd name="connsiteY0" fmla="*/ 0 h 693984"/>
              <a:gd name="connsiteX1" fmla="*/ 2487718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3984"/>
              <a:gd name="connsiteX1" fmla="*/ 2042547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6751"/>
              <a:gd name="connsiteX1" fmla="*/ 2042547 w 4255307"/>
              <a:gd name="connsiteY1" fmla="*/ 693984 h 696751"/>
              <a:gd name="connsiteX2" fmla="*/ 4255307 w 4255307"/>
              <a:gd name="connsiteY2" fmla="*/ 0 h 696751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8982"/>
              <a:gd name="connsiteX1" fmla="*/ 314237 w 3783950"/>
              <a:gd name="connsiteY1" fmla="*/ 340445 h 788982"/>
              <a:gd name="connsiteX2" fmla="*/ 1571190 w 3783950"/>
              <a:gd name="connsiteY2" fmla="*/ 785642 h 788982"/>
              <a:gd name="connsiteX3" fmla="*/ 3783950 w 3783950"/>
              <a:gd name="connsiteY3" fmla="*/ 91658 h 788982"/>
              <a:gd name="connsiteX0" fmla="*/ 0 w 4202934"/>
              <a:gd name="connsiteY0" fmla="*/ 0 h 710418"/>
              <a:gd name="connsiteX1" fmla="*/ 733221 w 4202934"/>
              <a:gd name="connsiteY1" fmla="*/ 261881 h 710418"/>
              <a:gd name="connsiteX2" fmla="*/ 1990174 w 4202934"/>
              <a:gd name="connsiteY2" fmla="*/ 707078 h 710418"/>
              <a:gd name="connsiteX3" fmla="*/ 4202934 w 4202934"/>
              <a:gd name="connsiteY3" fmla="*/ 13094 h 710418"/>
              <a:gd name="connsiteX0" fmla="*/ 0 w 4202934"/>
              <a:gd name="connsiteY0" fmla="*/ 0 h 718341"/>
              <a:gd name="connsiteX1" fmla="*/ 654662 w 4202934"/>
              <a:gd name="connsiteY1" fmla="*/ 405915 h 718341"/>
              <a:gd name="connsiteX2" fmla="*/ 1990174 w 4202934"/>
              <a:gd name="connsiteY2" fmla="*/ 707078 h 718341"/>
              <a:gd name="connsiteX3" fmla="*/ 4202934 w 4202934"/>
              <a:gd name="connsiteY3" fmla="*/ 13094 h 718341"/>
              <a:gd name="connsiteX0" fmla="*/ 0 w 4202934"/>
              <a:gd name="connsiteY0" fmla="*/ 0 h 596197"/>
              <a:gd name="connsiteX1" fmla="*/ 654662 w 4202934"/>
              <a:gd name="connsiteY1" fmla="*/ 405915 h 596197"/>
              <a:gd name="connsiteX2" fmla="*/ 3116193 w 4202934"/>
              <a:gd name="connsiteY2" fmla="*/ 576137 h 596197"/>
              <a:gd name="connsiteX3" fmla="*/ 4202934 w 4202934"/>
              <a:gd name="connsiteY3" fmla="*/ 13094 h 596197"/>
              <a:gd name="connsiteX0" fmla="*/ 0 w 4202934"/>
              <a:gd name="connsiteY0" fmla="*/ 0 h 621288"/>
              <a:gd name="connsiteX1" fmla="*/ 759408 w 4202934"/>
              <a:gd name="connsiteY1" fmla="*/ 497573 h 621288"/>
              <a:gd name="connsiteX2" fmla="*/ 3116193 w 4202934"/>
              <a:gd name="connsiteY2" fmla="*/ 576137 h 621288"/>
              <a:gd name="connsiteX3" fmla="*/ 4202934 w 4202934"/>
              <a:gd name="connsiteY3" fmla="*/ 13094 h 621288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189841"/>
              <a:gd name="connsiteY0" fmla="*/ 13094 h 636302"/>
              <a:gd name="connsiteX1" fmla="*/ 759408 w 4189841"/>
              <a:gd name="connsiteY1" fmla="*/ 510667 h 636302"/>
              <a:gd name="connsiteX2" fmla="*/ 3116193 w 4189841"/>
              <a:gd name="connsiteY2" fmla="*/ 589231 h 636302"/>
              <a:gd name="connsiteX3" fmla="*/ 4189841 w 4189841"/>
              <a:gd name="connsiteY3" fmla="*/ 0 h 636302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707926"/>
              <a:gd name="connsiteX1" fmla="*/ 1489658 w 4189841"/>
              <a:gd name="connsiteY1" fmla="*/ 637667 h 707926"/>
              <a:gd name="connsiteX2" fmla="*/ 3116193 w 4189841"/>
              <a:gd name="connsiteY2" fmla="*/ 589231 h 707926"/>
              <a:gd name="connsiteX3" fmla="*/ 4189841 w 4189841"/>
              <a:gd name="connsiteY3" fmla="*/ 0 h 707926"/>
              <a:gd name="connsiteX0" fmla="*/ 0 w 4189841"/>
              <a:gd name="connsiteY0" fmla="*/ 13094 h 777094"/>
              <a:gd name="connsiteX1" fmla="*/ 1489658 w 4189841"/>
              <a:gd name="connsiteY1" fmla="*/ 637667 h 777094"/>
              <a:gd name="connsiteX2" fmla="*/ 2023993 w 4189841"/>
              <a:gd name="connsiteY2" fmla="*/ 722581 h 777094"/>
              <a:gd name="connsiteX3" fmla="*/ 4189841 w 4189841"/>
              <a:gd name="connsiteY3" fmla="*/ 0 h 777094"/>
              <a:gd name="connsiteX0" fmla="*/ 0 w 4189841"/>
              <a:gd name="connsiteY0" fmla="*/ 13094 h 725960"/>
              <a:gd name="connsiteX1" fmla="*/ 1489658 w 4189841"/>
              <a:gd name="connsiteY1" fmla="*/ 637667 h 725960"/>
              <a:gd name="connsiteX2" fmla="*/ 2023993 w 4189841"/>
              <a:gd name="connsiteY2" fmla="*/ 722581 h 725960"/>
              <a:gd name="connsiteX3" fmla="*/ 4189841 w 4189841"/>
              <a:gd name="connsiteY3" fmla="*/ 0 h 725960"/>
              <a:gd name="connsiteX0" fmla="*/ 0 w 4189841"/>
              <a:gd name="connsiteY0" fmla="*/ 13094 h 819204"/>
              <a:gd name="connsiteX1" fmla="*/ 2054808 w 4189841"/>
              <a:gd name="connsiteY1" fmla="*/ 726567 h 819204"/>
              <a:gd name="connsiteX2" fmla="*/ 2023993 w 4189841"/>
              <a:gd name="connsiteY2" fmla="*/ 722581 h 819204"/>
              <a:gd name="connsiteX3" fmla="*/ 4189841 w 4189841"/>
              <a:gd name="connsiteY3" fmla="*/ 0 h 819204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9244"/>
              <a:gd name="connsiteX1" fmla="*/ 2054808 w 4189841"/>
              <a:gd name="connsiteY1" fmla="*/ 726567 h 769244"/>
              <a:gd name="connsiteX2" fmla="*/ 2023993 w 4189841"/>
              <a:gd name="connsiteY2" fmla="*/ 722581 h 769244"/>
              <a:gd name="connsiteX3" fmla="*/ 4189841 w 4189841"/>
              <a:gd name="connsiteY3" fmla="*/ 0 h 769244"/>
              <a:gd name="connsiteX0" fmla="*/ 0 w 4189841"/>
              <a:gd name="connsiteY0" fmla="*/ 13094 h 755029"/>
              <a:gd name="connsiteX1" fmla="*/ 2918408 w 4189841"/>
              <a:gd name="connsiteY1" fmla="*/ 663067 h 755029"/>
              <a:gd name="connsiteX2" fmla="*/ 2023993 w 4189841"/>
              <a:gd name="connsiteY2" fmla="*/ 722581 h 755029"/>
              <a:gd name="connsiteX3" fmla="*/ 4189841 w 4189841"/>
              <a:gd name="connsiteY3" fmla="*/ 0 h 755029"/>
              <a:gd name="connsiteX0" fmla="*/ 0 w 4189841"/>
              <a:gd name="connsiteY0" fmla="*/ 13094 h 742370"/>
              <a:gd name="connsiteX1" fmla="*/ 1419808 w 4189841"/>
              <a:gd name="connsiteY1" fmla="*/ 574167 h 742370"/>
              <a:gd name="connsiteX2" fmla="*/ 2023993 w 4189841"/>
              <a:gd name="connsiteY2" fmla="*/ 722581 h 742370"/>
              <a:gd name="connsiteX3" fmla="*/ 4189841 w 4189841"/>
              <a:gd name="connsiteY3" fmla="*/ 0 h 742370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89721"/>
              <a:gd name="connsiteX1" fmla="*/ 1419808 w 4189841"/>
              <a:gd name="connsiteY1" fmla="*/ 574167 h 689721"/>
              <a:gd name="connsiteX2" fmla="*/ 2906643 w 4189841"/>
              <a:gd name="connsiteY2" fmla="*/ 652731 h 689721"/>
              <a:gd name="connsiteX3" fmla="*/ 4189841 w 4189841"/>
              <a:gd name="connsiteY3" fmla="*/ 0 h 689721"/>
              <a:gd name="connsiteX0" fmla="*/ 0 w 4189841"/>
              <a:gd name="connsiteY0" fmla="*/ 13094 h 660285"/>
              <a:gd name="connsiteX1" fmla="*/ 1419808 w 4189841"/>
              <a:gd name="connsiteY1" fmla="*/ 574167 h 660285"/>
              <a:gd name="connsiteX2" fmla="*/ 2925693 w 4189841"/>
              <a:gd name="connsiteY2" fmla="*/ 614631 h 660285"/>
              <a:gd name="connsiteX3" fmla="*/ 4189841 w 4189841"/>
              <a:gd name="connsiteY3" fmla="*/ 0 h 660285"/>
              <a:gd name="connsiteX0" fmla="*/ 0 w 4189841"/>
              <a:gd name="connsiteY0" fmla="*/ 13094 h 620930"/>
              <a:gd name="connsiteX1" fmla="*/ 1419808 w 4189841"/>
              <a:gd name="connsiteY1" fmla="*/ 574167 h 620930"/>
              <a:gd name="connsiteX2" fmla="*/ 2925693 w 4189841"/>
              <a:gd name="connsiteY2" fmla="*/ 614631 h 620930"/>
              <a:gd name="connsiteX3" fmla="*/ 4189841 w 4189841"/>
              <a:gd name="connsiteY3" fmla="*/ 0 h 620930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352"/>
              <a:gd name="connsiteX1" fmla="*/ 1419808 w 4189841"/>
              <a:gd name="connsiteY1" fmla="*/ 574167 h 615352"/>
              <a:gd name="connsiteX2" fmla="*/ 2925693 w 4189841"/>
              <a:gd name="connsiteY2" fmla="*/ 614631 h 615352"/>
              <a:gd name="connsiteX3" fmla="*/ 4189841 w 4189841"/>
              <a:gd name="connsiteY3" fmla="*/ 0 h 61535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45777"/>
              <a:gd name="connsiteX1" fmla="*/ 861008 w 4189841"/>
              <a:gd name="connsiteY1" fmla="*/ 580517 h 645777"/>
              <a:gd name="connsiteX2" fmla="*/ 3313043 w 4189841"/>
              <a:gd name="connsiteY2" fmla="*/ 608281 h 645777"/>
              <a:gd name="connsiteX3" fmla="*/ 4189841 w 4189841"/>
              <a:gd name="connsiteY3" fmla="*/ 0 h 645777"/>
              <a:gd name="connsiteX0" fmla="*/ 0 w 4189841"/>
              <a:gd name="connsiteY0" fmla="*/ 13094 h 636898"/>
              <a:gd name="connsiteX1" fmla="*/ 861008 w 4189841"/>
              <a:gd name="connsiteY1" fmla="*/ 542417 h 636898"/>
              <a:gd name="connsiteX2" fmla="*/ 3313043 w 4189841"/>
              <a:gd name="connsiteY2" fmla="*/ 608281 h 636898"/>
              <a:gd name="connsiteX3" fmla="*/ 4189841 w 4189841"/>
              <a:gd name="connsiteY3" fmla="*/ 0 h 636898"/>
              <a:gd name="connsiteX0" fmla="*/ 0 w 4189841"/>
              <a:gd name="connsiteY0" fmla="*/ 13094 h 647539"/>
              <a:gd name="connsiteX1" fmla="*/ 924508 w 4189841"/>
              <a:gd name="connsiteY1" fmla="*/ 586867 h 647539"/>
              <a:gd name="connsiteX2" fmla="*/ 3313043 w 4189841"/>
              <a:gd name="connsiteY2" fmla="*/ 608281 h 647539"/>
              <a:gd name="connsiteX3" fmla="*/ 4189841 w 4189841"/>
              <a:gd name="connsiteY3" fmla="*/ 0 h 647539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57930"/>
              <a:gd name="connsiteX1" fmla="*/ 924508 w 4189841"/>
              <a:gd name="connsiteY1" fmla="*/ 618617 h 657930"/>
              <a:gd name="connsiteX2" fmla="*/ 3313043 w 4189841"/>
              <a:gd name="connsiteY2" fmla="*/ 608281 h 657930"/>
              <a:gd name="connsiteX3" fmla="*/ 4189841 w 4189841"/>
              <a:gd name="connsiteY3" fmla="*/ 0 h 657930"/>
              <a:gd name="connsiteX0" fmla="*/ 0 w 4189841"/>
              <a:gd name="connsiteY0" fmla="*/ 13094 h 657930"/>
              <a:gd name="connsiteX1" fmla="*/ 924508 w 4189841"/>
              <a:gd name="connsiteY1" fmla="*/ 618617 h 657930"/>
              <a:gd name="connsiteX2" fmla="*/ 3313043 w 4189841"/>
              <a:gd name="connsiteY2" fmla="*/ 608281 h 657930"/>
              <a:gd name="connsiteX3" fmla="*/ 4189841 w 4189841"/>
              <a:gd name="connsiteY3" fmla="*/ 0 h 657930"/>
              <a:gd name="connsiteX0" fmla="*/ 0 w 4189841"/>
              <a:gd name="connsiteY0" fmla="*/ 13094 h 645777"/>
              <a:gd name="connsiteX1" fmla="*/ 550505 w 4189841"/>
              <a:gd name="connsiteY1" fmla="*/ 580517 h 645777"/>
              <a:gd name="connsiteX2" fmla="*/ 3313043 w 4189841"/>
              <a:gd name="connsiteY2" fmla="*/ 608281 h 645777"/>
              <a:gd name="connsiteX3" fmla="*/ 4189841 w 4189841"/>
              <a:gd name="connsiteY3" fmla="*/ 0 h 645777"/>
              <a:gd name="connsiteX0" fmla="*/ 0 w 4189841"/>
              <a:gd name="connsiteY0" fmla="*/ 13094 h 645777"/>
              <a:gd name="connsiteX1" fmla="*/ 550505 w 4189841"/>
              <a:gd name="connsiteY1" fmla="*/ 580517 h 645777"/>
              <a:gd name="connsiteX2" fmla="*/ 3313043 w 4189841"/>
              <a:gd name="connsiteY2" fmla="*/ 608281 h 645777"/>
              <a:gd name="connsiteX3" fmla="*/ 4189841 w 4189841"/>
              <a:gd name="connsiteY3" fmla="*/ 0 h 645777"/>
              <a:gd name="connsiteX0" fmla="*/ 0 w 4189841"/>
              <a:gd name="connsiteY0" fmla="*/ 13094 h 662979"/>
              <a:gd name="connsiteX1" fmla="*/ 876559 w 4189841"/>
              <a:gd name="connsiteY1" fmla="*/ 631317 h 662979"/>
              <a:gd name="connsiteX2" fmla="*/ 3313043 w 4189841"/>
              <a:gd name="connsiteY2" fmla="*/ 608281 h 662979"/>
              <a:gd name="connsiteX3" fmla="*/ 4189841 w 4189841"/>
              <a:gd name="connsiteY3" fmla="*/ 0 h 662979"/>
              <a:gd name="connsiteX0" fmla="*/ 0 w 4189841"/>
              <a:gd name="connsiteY0" fmla="*/ 13094 h 662979"/>
              <a:gd name="connsiteX1" fmla="*/ 876559 w 4189841"/>
              <a:gd name="connsiteY1" fmla="*/ 631317 h 662979"/>
              <a:gd name="connsiteX2" fmla="*/ 3313043 w 4189841"/>
              <a:gd name="connsiteY2" fmla="*/ 608281 h 662979"/>
              <a:gd name="connsiteX3" fmla="*/ 4189841 w 4189841"/>
              <a:gd name="connsiteY3" fmla="*/ 0 h 662979"/>
              <a:gd name="connsiteX0" fmla="*/ 0 w 4189841"/>
              <a:gd name="connsiteY0" fmla="*/ 13094 h 632619"/>
              <a:gd name="connsiteX1" fmla="*/ 876559 w 4189841"/>
              <a:gd name="connsiteY1" fmla="*/ 631317 h 632619"/>
              <a:gd name="connsiteX2" fmla="*/ 3313043 w 4189841"/>
              <a:gd name="connsiteY2" fmla="*/ 608281 h 632619"/>
              <a:gd name="connsiteX3" fmla="*/ 3719939 w 4189841"/>
              <a:gd name="connsiteY3" fmla="*/ 498135 h 632619"/>
              <a:gd name="connsiteX4" fmla="*/ 4189841 w 4189841"/>
              <a:gd name="connsiteY4" fmla="*/ 0 h 632619"/>
              <a:gd name="connsiteX0" fmla="*/ 0 w 4189841"/>
              <a:gd name="connsiteY0" fmla="*/ 13094 h 632619"/>
              <a:gd name="connsiteX1" fmla="*/ 876559 w 4189841"/>
              <a:gd name="connsiteY1" fmla="*/ 631317 h 632619"/>
              <a:gd name="connsiteX2" fmla="*/ 3313043 w 4189841"/>
              <a:gd name="connsiteY2" fmla="*/ 608281 h 632619"/>
              <a:gd name="connsiteX3" fmla="*/ 3719939 w 4189841"/>
              <a:gd name="connsiteY3" fmla="*/ 498135 h 632619"/>
              <a:gd name="connsiteX4" fmla="*/ 4189841 w 4189841"/>
              <a:gd name="connsiteY4" fmla="*/ 0 h 632619"/>
              <a:gd name="connsiteX0" fmla="*/ 0 w 4189841"/>
              <a:gd name="connsiteY0" fmla="*/ 13094 h 632619"/>
              <a:gd name="connsiteX1" fmla="*/ 876559 w 4189841"/>
              <a:gd name="connsiteY1" fmla="*/ 631317 h 632619"/>
              <a:gd name="connsiteX2" fmla="*/ 3313043 w 4189841"/>
              <a:gd name="connsiteY2" fmla="*/ 608281 h 632619"/>
              <a:gd name="connsiteX3" fmla="*/ 3719939 w 4189841"/>
              <a:gd name="connsiteY3" fmla="*/ 498135 h 632619"/>
              <a:gd name="connsiteX4" fmla="*/ 4189841 w 4189841"/>
              <a:gd name="connsiteY4" fmla="*/ 0 h 632619"/>
              <a:gd name="connsiteX0" fmla="*/ 0 w 4189841"/>
              <a:gd name="connsiteY0" fmla="*/ 13094 h 700356"/>
              <a:gd name="connsiteX1" fmla="*/ 876559 w 4189841"/>
              <a:gd name="connsiteY1" fmla="*/ 631317 h 700356"/>
              <a:gd name="connsiteX2" fmla="*/ 3277081 w 4189841"/>
              <a:gd name="connsiteY2" fmla="*/ 700356 h 700356"/>
              <a:gd name="connsiteX3" fmla="*/ 3719939 w 4189841"/>
              <a:gd name="connsiteY3" fmla="*/ 498135 h 700356"/>
              <a:gd name="connsiteX4" fmla="*/ 4189841 w 4189841"/>
              <a:gd name="connsiteY4" fmla="*/ 0 h 700356"/>
              <a:gd name="connsiteX0" fmla="*/ 0 w 4189841"/>
              <a:gd name="connsiteY0" fmla="*/ 13094 h 702648"/>
              <a:gd name="connsiteX1" fmla="*/ 876559 w 4189841"/>
              <a:gd name="connsiteY1" fmla="*/ 631317 h 702648"/>
              <a:gd name="connsiteX2" fmla="*/ 3277081 w 4189841"/>
              <a:gd name="connsiteY2" fmla="*/ 700356 h 702648"/>
              <a:gd name="connsiteX3" fmla="*/ 3755901 w 4189841"/>
              <a:gd name="connsiteY3" fmla="*/ 529885 h 702648"/>
              <a:gd name="connsiteX4" fmla="*/ 4189841 w 4189841"/>
              <a:gd name="connsiteY4" fmla="*/ 0 h 702648"/>
              <a:gd name="connsiteX0" fmla="*/ 0 w 4189841"/>
              <a:gd name="connsiteY0" fmla="*/ 13094 h 702648"/>
              <a:gd name="connsiteX1" fmla="*/ 876559 w 4189841"/>
              <a:gd name="connsiteY1" fmla="*/ 631317 h 702648"/>
              <a:gd name="connsiteX2" fmla="*/ 3277081 w 4189841"/>
              <a:gd name="connsiteY2" fmla="*/ 700356 h 702648"/>
              <a:gd name="connsiteX3" fmla="*/ 3755901 w 4189841"/>
              <a:gd name="connsiteY3" fmla="*/ 529885 h 702648"/>
              <a:gd name="connsiteX4" fmla="*/ 4189841 w 4189841"/>
              <a:gd name="connsiteY4" fmla="*/ 0 h 702648"/>
              <a:gd name="connsiteX0" fmla="*/ 0 w 4189841"/>
              <a:gd name="connsiteY0" fmla="*/ 13094 h 700883"/>
              <a:gd name="connsiteX1" fmla="*/ 876559 w 4189841"/>
              <a:gd name="connsiteY1" fmla="*/ 631317 h 700883"/>
              <a:gd name="connsiteX2" fmla="*/ 3277081 w 4189841"/>
              <a:gd name="connsiteY2" fmla="*/ 700356 h 700883"/>
              <a:gd name="connsiteX3" fmla="*/ 3755901 w 4189841"/>
              <a:gd name="connsiteY3" fmla="*/ 529885 h 700883"/>
              <a:gd name="connsiteX4" fmla="*/ 4189841 w 4189841"/>
              <a:gd name="connsiteY4" fmla="*/ 0 h 700883"/>
              <a:gd name="connsiteX0" fmla="*/ 0 w 4189841"/>
              <a:gd name="connsiteY0" fmla="*/ 13094 h 701959"/>
              <a:gd name="connsiteX1" fmla="*/ 876559 w 4189841"/>
              <a:gd name="connsiteY1" fmla="*/ 631317 h 701959"/>
              <a:gd name="connsiteX2" fmla="*/ 3277081 w 4189841"/>
              <a:gd name="connsiteY2" fmla="*/ 700356 h 701959"/>
              <a:gd name="connsiteX3" fmla="*/ 3794260 w 4189841"/>
              <a:gd name="connsiteY3" fmla="*/ 548935 h 701959"/>
              <a:gd name="connsiteX4" fmla="*/ 4189841 w 4189841"/>
              <a:gd name="connsiteY4" fmla="*/ 0 h 701959"/>
              <a:gd name="connsiteX0" fmla="*/ 0 w 4189841"/>
              <a:gd name="connsiteY0" fmla="*/ 13094 h 701959"/>
              <a:gd name="connsiteX1" fmla="*/ 876559 w 4189841"/>
              <a:gd name="connsiteY1" fmla="*/ 631317 h 701959"/>
              <a:gd name="connsiteX2" fmla="*/ 3277081 w 4189841"/>
              <a:gd name="connsiteY2" fmla="*/ 700356 h 701959"/>
              <a:gd name="connsiteX3" fmla="*/ 3794260 w 4189841"/>
              <a:gd name="connsiteY3" fmla="*/ 548935 h 701959"/>
              <a:gd name="connsiteX4" fmla="*/ 4189841 w 4189841"/>
              <a:gd name="connsiteY4" fmla="*/ 0 h 701959"/>
              <a:gd name="connsiteX0" fmla="*/ 0 w 4189841"/>
              <a:gd name="connsiteY0" fmla="*/ 13094 h 762953"/>
              <a:gd name="connsiteX1" fmla="*/ 876559 w 4189841"/>
              <a:gd name="connsiteY1" fmla="*/ 631317 h 762953"/>
              <a:gd name="connsiteX2" fmla="*/ 3277081 w 4189841"/>
              <a:gd name="connsiteY2" fmla="*/ 700356 h 762953"/>
              <a:gd name="connsiteX3" fmla="*/ 3794260 w 4189841"/>
              <a:gd name="connsiteY3" fmla="*/ 548935 h 762953"/>
              <a:gd name="connsiteX4" fmla="*/ 4189841 w 4189841"/>
              <a:gd name="connsiteY4" fmla="*/ 0 h 762953"/>
              <a:gd name="connsiteX0" fmla="*/ 0 w 4189841"/>
              <a:gd name="connsiteY0" fmla="*/ 13094 h 769356"/>
              <a:gd name="connsiteX1" fmla="*/ 876559 w 4189841"/>
              <a:gd name="connsiteY1" fmla="*/ 631317 h 769356"/>
              <a:gd name="connsiteX2" fmla="*/ 3277081 w 4189841"/>
              <a:gd name="connsiteY2" fmla="*/ 700356 h 769356"/>
              <a:gd name="connsiteX3" fmla="*/ 3794260 w 4189841"/>
              <a:gd name="connsiteY3" fmla="*/ 548935 h 769356"/>
              <a:gd name="connsiteX4" fmla="*/ 4189841 w 4189841"/>
              <a:gd name="connsiteY4" fmla="*/ 0 h 769356"/>
              <a:gd name="connsiteX0" fmla="*/ 0 w 4189841"/>
              <a:gd name="connsiteY0" fmla="*/ 13094 h 700674"/>
              <a:gd name="connsiteX1" fmla="*/ 876559 w 4189841"/>
              <a:gd name="connsiteY1" fmla="*/ 631317 h 700674"/>
              <a:gd name="connsiteX2" fmla="*/ 3277081 w 4189841"/>
              <a:gd name="connsiteY2" fmla="*/ 700356 h 700674"/>
              <a:gd name="connsiteX3" fmla="*/ 3794260 w 4189841"/>
              <a:gd name="connsiteY3" fmla="*/ 548935 h 700674"/>
              <a:gd name="connsiteX4" fmla="*/ 4189841 w 4189841"/>
              <a:gd name="connsiteY4" fmla="*/ 0 h 700674"/>
              <a:gd name="connsiteX0" fmla="*/ 0 w 4189841"/>
              <a:gd name="connsiteY0" fmla="*/ 13094 h 700413"/>
              <a:gd name="connsiteX1" fmla="*/ 876559 w 4189841"/>
              <a:gd name="connsiteY1" fmla="*/ 631317 h 700413"/>
              <a:gd name="connsiteX2" fmla="*/ 3277081 w 4189841"/>
              <a:gd name="connsiteY2" fmla="*/ 700356 h 700413"/>
              <a:gd name="connsiteX3" fmla="*/ 3794260 w 4189841"/>
              <a:gd name="connsiteY3" fmla="*/ 548935 h 700413"/>
              <a:gd name="connsiteX4" fmla="*/ 4189841 w 4189841"/>
              <a:gd name="connsiteY4" fmla="*/ 0 h 700413"/>
              <a:gd name="connsiteX0" fmla="*/ 0 w 4189841"/>
              <a:gd name="connsiteY0" fmla="*/ 13094 h 702527"/>
              <a:gd name="connsiteX1" fmla="*/ 876559 w 4189841"/>
              <a:gd name="connsiteY1" fmla="*/ 631317 h 702527"/>
              <a:gd name="connsiteX2" fmla="*/ 3277081 w 4189841"/>
              <a:gd name="connsiteY2" fmla="*/ 700356 h 702527"/>
              <a:gd name="connsiteX3" fmla="*/ 3894954 w 4189841"/>
              <a:gd name="connsiteY3" fmla="*/ 533060 h 702527"/>
              <a:gd name="connsiteX4" fmla="*/ 4189841 w 4189841"/>
              <a:gd name="connsiteY4" fmla="*/ 0 h 702527"/>
              <a:gd name="connsiteX0" fmla="*/ 0 w 4189841"/>
              <a:gd name="connsiteY0" fmla="*/ 13094 h 700498"/>
              <a:gd name="connsiteX1" fmla="*/ 876559 w 4189841"/>
              <a:gd name="connsiteY1" fmla="*/ 631317 h 700498"/>
              <a:gd name="connsiteX2" fmla="*/ 3277081 w 4189841"/>
              <a:gd name="connsiteY2" fmla="*/ 700356 h 700498"/>
              <a:gd name="connsiteX3" fmla="*/ 3811043 w 4189841"/>
              <a:gd name="connsiteY3" fmla="*/ 609260 h 700498"/>
              <a:gd name="connsiteX4" fmla="*/ 4189841 w 4189841"/>
              <a:gd name="connsiteY4" fmla="*/ 0 h 700498"/>
              <a:gd name="connsiteX0" fmla="*/ 0 w 4189841"/>
              <a:gd name="connsiteY0" fmla="*/ 13094 h 700498"/>
              <a:gd name="connsiteX1" fmla="*/ 876559 w 4189841"/>
              <a:gd name="connsiteY1" fmla="*/ 631317 h 700498"/>
              <a:gd name="connsiteX2" fmla="*/ 3277081 w 4189841"/>
              <a:gd name="connsiteY2" fmla="*/ 700356 h 700498"/>
              <a:gd name="connsiteX3" fmla="*/ 3811043 w 4189841"/>
              <a:gd name="connsiteY3" fmla="*/ 609260 h 700498"/>
              <a:gd name="connsiteX4" fmla="*/ 4189841 w 4189841"/>
              <a:gd name="connsiteY4" fmla="*/ 0 h 700498"/>
              <a:gd name="connsiteX0" fmla="*/ 0 w 4189841"/>
              <a:gd name="connsiteY0" fmla="*/ 13094 h 700498"/>
              <a:gd name="connsiteX1" fmla="*/ 876559 w 4189841"/>
              <a:gd name="connsiteY1" fmla="*/ 631317 h 700498"/>
              <a:gd name="connsiteX2" fmla="*/ 3277081 w 4189841"/>
              <a:gd name="connsiteY2" fmla="*/ 700356 h 700498"/>
              <a:gd name="connsiteX3" fmla="*/ 3811043 w 4189841"/>
              <a:gd name="connsiteY3" fmla="*/ 609260 h 700498"/>
              <a:gd name="connsiteX4" fmla="*/ 4189841 w 4189841"/>
              <a:gd name="connsiteY4" fmla="*/ 0 h 700498"/>
              <a:gd name="connsiteX0" fmla="*/ 0 w 4189841"/>
              <a:gd name="connsiteY0" fmla="*/ 13094 h 702179"/>
              <a:gd name="connsiteX1" fmla="*/ 876559 w 4189841"/>
              <a:gd name="connsiteY1" fmla="*/ 631317 h 702179"/>
              <a:gd name="connsiteX2" fmla="*/ 3277081 w 4189841"/>
              <a:gd name="connsiteY2" fmla="*/ 700356 h 702179"/>
              <a:gd name="connsiteX3" fmla="*/ 3787069 w 4189841"/>
              <a:gd name="connsiteY3" fmla="*/ 542585 h 702179"/>
              <a:gd name="connsiteX4" fmla="*/ 4189841 w 4189841"/>
              <a:gd name="connsiteY4" fmla="*/ 0 h 702179"/>
              <a:gd name="connsiteX0" fmla="*/ 0 w 4189841"/>
              <a:gd name="connsiteY0" fmla="*/ 13094 h 702179"/>
              <a:gd name="connsiteX1" fmla="*/ 876559 w 4189841"/>
              <a:gd name="connsiteY1" fmla="*/ 631317 h 702179"/>
              <a:gd name="connsiteX2" fmla="*/ 3277081 w 4189841"/>
              <a:gd name="connsiteY2" fmla="*/ 700356 h 702179"/>
              <a:gd name="connsiteX3" fmla="*/ 3787069 w 4189841"/>
              <a:gd name="connsiteY3" fmla="*/ 542585 h 702179"/>
              <a:gd name="connsiteX4" fmla="*/ 4189841 w 4189841"/>
              <a:gd name="connsiteY4" fmla="*/ 0 h 702179"/>
              <a:gd name="connsiteX0" fmla="*/ 0 w 4189841"/>
              <a:gd name="connsiteY0" fmla="*/ 13094 h 702179"/>
              <a:gd name="connsiteX1" fmla="*/ 876559 w 4189841"/>
              <a:gd name="connsiteY1" fmla="*/ 631317 h 702179"/>
              <a:gd name="connsiteX2" fmla="*/ 3277081 w 4189841"/>
              <a:gd name="connsiteY2" fmla="*/ 700356 h 702179"/>
              <a:gd name="connsiteX3" fmla="*/ 3787069 w 4189841"/>
              <a:gd name="connsiteY3" fmla="*/ 542585 h 702179"/>
              <a:gd name="connsiteX4" fmla="*/ 4189841 w 4189841"/>
              <a:gd name="connsiteY4" fmla="*/ 0 h 702179"/>
              <a:gd name="connsiteX0" fmla="*/ 0 w 4189841"/>
              <a:gd name="connsiteY0" fmla="*/ 13094 h 703290"/>
              <a:gd name="connsiteX1" fmla="*/ 876559 w 4189841"/>
              <a:gd name="connsiteY1" fmla="*/ 631317 h 703290"/>
              <a:gd name="connsiteX2" fmla="*/ 3277081 w 4189841"/>
              <a:gd name="connsiteY2" fmla="*/ 700356 h 703290"/>
              <a:gd name="connsiteX3" fmla="*/ 3974071 w 4189841"/>
              <a:gd name="connsiteY3" fmla="*/ 548935 h 703290"/>
              <a:gd name="connsiteX4" fmla="*/ 4189841 w 4189841"/>
              <a:gd name="connsiteY4" fmla="*/ 0 h 703290"/>
              <a:gd name="connsiteX0" fmla="*/ 0 w 4189841"/>
              <a:gd name="connsiteY0" fmla="*/ 13094 h 702443"/>
              <a:gd name="connsiteX1" fmla="*/ 876559 w 4189841"/>
              <a:gd name="connsiteY1" fmla="*/ 631317 h 702443"/>
              <a:gd name="connsiteX2" fmla="*/ 3277081 w 4189841"/>
              <a:gd name="connsiteY2" fmla="*/ 700356 h 702443"/>
              <a:gd name="connsiteX3" fmla="*/ 3974071 w 4189841"/>
              <a:gd name="connsiteY3" fmla="*/ 548935 h 702443"/>
              <a:gd name="connsiteX4" fmla="*/ 4189841 w 4189841"/>
              <a:gd name="connsiteY4" fmla="*/ 0 h 702443"/>
              <a:gd name="connsiteX0" fmla="*/ 0 w 4189841"/>
              <a:gd name="connsiteY0" fmla="*/ 13094 h 702443"/>
              <a:gd name="connsiteX1" fmla="*/ 876559 w 4189841"/>
              <a:gd name="connsiteY1" fmla="*/ 631317 h 702443"/>
              <a:gd name="connsiteX2" fmla="*/ 3277081 w 4189841"/>
              <a:gd name="connsiteY2" fmla="*/ 700356 h 702443"/>
              <a:gd name="connsiteX3" fmla="*/ 3974071 w 4189841"/>
              <a:gd name="connsiteY3" fmla="*/ 548935 h 702443"/>
              <a:gd name="connsiteX4" fmla="*/ 4189841 w 4189841"/>
              <a:gd name="connsiteY4" fmla="*/ 0 h 702443"/>
              <a:gd name="connsiteX0" fmla="*/ 0 w 4189841"/>
              <a:gd name="connsiteY0" fmla="*/ 13094 h 706893"/>
              <a:gd name="connsiteX1" fmla="*/ 876559 w 4189841"/>
              <a:gd name="connsiteY1" fmla="*/ 631317 h 706893"/>
              <a:gd name="connsiteX2" fmla="*/ 3277081 w 4189841"/>
              <a:gd name="connsiteY2" fmla="*/ 700356 h 706893"/>
              <a:gd name="connsiteX3" fmla="*/ 3892558 w 4189841"/>
              <a:gd name="connsiteY3" fmla="*/ 437810 h 706893"/>
              <a:gd name="connsiteX4" fmla="*/ 4189841 w 4189841"/>
              <a:gd name="connsiteY4" fmla="*/ 0 h 706893"/>
              <a:gd name="connsiteX0" fmla="*/ 0 w 4189841"/>
              <a:gd name="connsiteY0" fmla="*/ 13094 h 706893"/>
              <a:gd name="connsiteX1" fmla="*/ 876559 w 4189841"/>
              <a:gd name="connsiteY1" fmla="*/ 631317 h 706893"/>
              <a:gd name="connsiteX2" fmla="*/ 3277081 w 4189841"/>
              <a:gd name="connsiteY2" fmla="*/ 700356 h 706893"/>
              <a:gd name="connsiteX3" fmla="*/ 3892558 w 4189841"/>
              <a:gd name="connsiteY3" fmla="*/ 437810 h 706893"/>
              <a:gd name="connsiteX4" fmla="*/ 4189841 w 4189841"/>
              <a:gd name="connsiteY4" fmla="*/ 0 h 706893"/>
              <a:gd name="connsiteX0" fmla="*/ 0 w 4189841"/>
              <a:gd name="connsiteY0" fmla="*/ 13094 h 706893"/>
              <a:gd name="connsiteX1" fmla="*/ 876559 w 4189841"/>
              <a:gd name="connsiteY1" fmla="*/ 631317 h 706893"/>
              <a:gd name="connsiteX2" fmla="*/ 3277081 w 4189841"/>
              <a:gd name="connsiteY2" fmla="*/ 700356 h 706893"/>
              <a:gd name="connsiteX3" fmla="*/ 3892558 w 4189841"/>
              <a:gd name="connsiteY3" fmla="*/ 437810 h 706893"/>
              <a:gd name="connsiteX4" fmla="*/ 4189841 w 4189841"/>
              <a:gd name="connsiteY4" fmla="*/ 0 h 706893"/>
              <a:gd name="connsiteX0" fmla="*/ 0 w 4189841"/>
              <a:gd name="connsiteY0" fmla="*/ 13094 h 706893"/>
              <a:gd name="connsiteX1" fmla="*/ 876559 w 4189841"/>
              <a:gd name="connsiteY1" fmla="*/ 631317 h 706893"/>
              <a:gd name="connsiteX2" fmla="*/ 3277081 w 4189841"/>
              <a:gd name="connsiteY2" fmla="*/ 700356 h 706893"/>
              <a:gd name="connsiteX3" fmla="*/ 3892558 w 4189841"/>
              <a:gd name="connsiteY3" fmla="*/ 437810 h 706893"/>
              <a:gd name="connsiteX4" fmla="*/ 4189841 w 4189841"/>
              <a:gd name="connsiteY4" fmla="*/ 0 h 706893"/>
              <a:gd name="connsiteX0" fmla="*/ 0 w 4189841"/>
              <a:gd name="connsiteY0" fmla="*/ 13094 h 702648"/>
              <a:gd name="connsiteX1" fmla="*/ 876559 w 4189841"/>
              <a:gd name="connsiteY1" fmla="*/ 631317 h 702648"/>
              <a:gd name="connsiteX2" fmla="*/ 3277081 w 4189841"/>
              <a:gd name="connsiteY2" fmla="*/ 700356 h 702648"/>
              <a:gd name="connsiteX3" fmla="*/ 3851802 w 4189841"/>
              <a:gd name="connsiteY3" fmla="*/ 529885 h 702648"/>
              <a:gd name="connsiteX4" fmla="*/ 4189841 w 4189841"/>
              <a:gd name="connsiteY4" fmla="*/ 0 h 702648"/>
              <a:gd name="connsiteX0" fmla="*/ 0 w 4189841"/>
              <a:gd name="connsiteY0" fmla="*/ 13094 h 702648"/>
              <a:gd name="connsiteX1" fmla="*/ 876559 w 4189841"/>
              <a:gd name="connsiteY1" fmla="*/ 631317 h 702648"/>
              <a:gd name="connsiteX2" fmla="*/ 3277081 w 4189841"/>
              <a:gd name="connsiteY2" fmla="*/ 700356 h 702648"/>
              <a:gd name="connsiteX3" fmla="*/ 3851802 w 4189841"/>
              <a:gd name="connsiteY3" fmla="*/ 529885 h 702648"/>
              <a:gd name="connsiteX4" fmla="*/ 4189841 w 4189841"/>
              <a:gd name="connsiteY4" fmla="*/ 0 h 702648"/>
              <a:gd name="connsiteX0" fmla="*/ 0 w 4189841"/>
              <a:gd name="connsiteY0" fmla="*/ 13094 h 702648"/>
              <a:gd name="connsiteX1" fmla="*/ 876559 w 4189841"/>
              <a:gd name="connsiteY1" fmla="*/ 631317 h 702648"/>
              <a:gd name="connsiteX2" fmla="*/ 3277081 w 4189841"/>
              <a:gd name="connsiteY2" fmla="*/ 700356 h 702648"/>
              <a:gd name="connsiteX3" fmla="*/ 3851802 w 4189841"/>
              <a:gd name="connsiteY3" fmla="*/ 529885 h 702648"/>
              <a:gd name="connsiteX4" fmla="*/ 4189841 w 4189841"/>
              <a:gd name="connsiteY4" fmla="*/ 0 h 702648"/>
              <a:gd name="connsiteX0" fmla="*/ 0 w 4189841"/>
              <a:gd name="connsiteY0" fmla="*/ 13094 h 702293"/>
              <a:gd name="connsiteX1" fmla="*/ 876559 w 4189841"/>
              <a:gd name="connsiteY1" fmla="*/ 631317 h 702293"/>
              <a:gd name="connsiteX2" fmla="*/ 3277081 w 4189841"/>
              <a:gd name="connsiteY2" fmla="*/ 700356 h 702293"/>
              <a:gd name="connsiteX3" fmla="*/ 3849405 w 4189841"/>
              <a:gd name="connsiteY3" fmla="*/ 539410 h 702293"/>
              <a:gd name="connsiteX4" fmla="*/ 4189841 w 4189841"/>
              <a:gd name="connsiteY4" fmla="*/ 0 h 702293"/>
              <a:gd name="connsiteX0" fmla="*/ 0 w 4189841"/>
              <a:gd name="connsiteY0" fmla="*/ 13094 h 700892"/>
              <a:gd name="connsiteX1" fmla="*/ 876559 w 4189841"/>
              <a:gd name="connsiteY1" fmla="*/ 631317 h 700892"/>
              <a:gd name="connsiteX2" fmla="*/ 3277081 w 4189841"/>
              <a:gd name="connsiteY2" fmla="*/ 700356 h 700892"/>
              <a:gd name="connsiteX3" fmla="*/ 3849405 w 4189841"/>
              <a:gd name="connsiteY3" fmla="*/ 539410 h 700892"/>
              <a:gd name="connsiteX4" fmla="*/ 4189841 w 4189841"/>
              <a:gd name="connsiteY4" fmla="*/ 0 h 700892"/>
              <a:gd name="connsiteX0" fmla="*/ 0 w 4189841"/>
              <a:gd name="connsiteY0" fmla="*/ 13094 h 702293"/>
              <a:gd name="connsiteX1" fmla="*/ 876559 w 4189841"/>
              <a:gd name="connsiteY1" fmla="*/ 631317 h 702293"/>
              <a:gd name="connsiteX2" fmla="*/ 3277081 w 4189841"/>
              <a:gd name="connsiteY2" fmla="*/ 700356 h 702293"/>
              <a:gd name="connsiteX3" fmla="*/ 3849405 w 4189841"/>
              <a:gd name="connsiteY3" fmla="*/ 539410 h 702293"/>
              <a:gd name="connsiteX4" fmla="*/ 4189841 w 4189841"/>
              <a:gd name="connsiteY4" fmla="*/ 0 h 702293"/>
              <a:gd name="connsiteX0" fmla="*/ 0 w 4189841"/>
              <a:gd name="connsiteY0" fmla="*/ 13094 h 702293"/>
              <a:gd name="connsiteX1" fmla="*/ 876559 w 4189841"/>
              <a:gd name="connsiteY1" fmla="*/ 631317 h 702293"/>
              <a:gd name="connsiteX2" fmla="*/ 3277081 w 4189841"/>
              <a:gd name="connsiteY2" fmla="*/ 700356 h 702293"/>
              <a:gd name="connsiteX3" fmla="*/ 3849405 w 4189841"/>
              <a:gd name="connsiteY3" fmla="*/ 539410 h 702293"/>
              <a:gd name="connsiteX4" fmla="*/ 4189841 w 4189841"/>
              <a:gd name="connsiteY4" fmla="*/ 0 h 702293"/>
              <a:gd name="connsiteX0" fmla="*/ 0 w 4189841"/>
              <a:gd name="connsiteY0" fmla="*/ 13094 h 702293"/>
              <a:gd name="connsiteX1" fmla="*/ 876559 w 4189841"/>
              <a:gd name="connsiteY1" fmla="*/ 631317 h 702293"/>
              <a:gd name="connsiteX2" fmla="*/ 3277081 w 4189841"/>
              <a:gd name="connsiteY2" fmla="*/ 700356 h 702293"/>
              <a:gd name="connsiteX3" fmla="*/ 3849405 w 4189841"/>
              <a:gd name="connsiteY3" fmla="*/ 539410 h 702293"/>
              <a:gd name="connsiteX4" fmla="*/ 4189841 w 4189841"/>
              <a:gd name="connsiteY4" fmla="*/ 0 h 702293"/>
              <a:gd name="connsiteX0" fmla="*/ 0 w 4189841"/>
              <a:gd name="connsiteY0" fmla="*/ 13094 h 701108"/>
              <a:gd name="connsiteX1" fmla="*/ 876559 w 4189841"/>
              <a:gd name="connsiteY1" fmla="*/ 631317 h 701108"/>
              <a:gd name="connsiteX2" fmla="*/ 3277081 w 4189841"/>
              <a:gd name="connsiteY2" fmla="*/ 700356 h 701108"/>
              <a:gd name="connsiteX3" fmla="*/ 3839815 w 4189841"/>
              <a:gd name="connsiteY3" fmla="*/ 577510 h 701108"/>
              <a:gd name="connsiteX4" fmla="*/ 4189841 w 4189841"/>
              <a:gd name="connsiteY4" fmla="*/ 0 h 701108"/>
              <a:gd name="connsiteX0" fmla="*/ 0 w 4189841"/>
              <a:gd name="connsiteY0" fmla="*/ 13094 h 702231"/>
              <a:gd name="connsiteX1" fmla="*/ 890944 w 4189841"/>
              <a:gd name="connsiteY1" fmla="*/ 653542 h 702231"/>
              <a:gd name="connsiteX2" fmla="*/ 3277081 w 4189841"/>
              <a:gd name="connsiteY2" fmla="*/ 700356 h 702231"/>
              <a:gd name="connsiteX3" fmla="*/ 3839815 w 4189841"/>
              <a:gd name="connsiteY3" fmla="*/ 577510 h 702231"/>
              <a:gd name="connsiteX4" fmla="*/ 4189841 w 4189841"/>
              <a:gd name="connsiteY4" fmla="*/ 0 h 702231"/>
              <a:gd name="connsiteX0" fmla="*/ 0 w 4189841"/>
              <a:gd name="connsiteY0" fmla="*/ 13094 h 701495"/>
              <a:gd name="connsiteX1" fmla="*/ 910124 w 4189841"/>
              <a:gd name="connsiteY1" fmla="*/ 640842 h 701495"/>
              <a:gd name="connsiteX2" fmla="*/ 3277081 w 4189841"/>
              <a:gd name="connsiteY2" fmla="*/ 700356 h 701495"/>
              <a:gd name="connsiteX3" fmla="*/ 3839815 w 4189841"/>
              <a:gd name="connsiteY3" fmla="*/ 577510 h 701495"/>
              <a:gd name="connsiteX4" fmla="*/ 4189841 w 4189841"/>
              <a:gd name="connsiteY4" fmla="*/ 0 h 701495"/>
              <a:gd name="connsiteX0" fmla="*/ 0 w 4189841"/>
              <a:gd name="connsiteY0" fmla="*/ 13094 h 701495"/>
              <a:gd name="connsiteX1" fmla="*/ 910124 w 4189841"/>
              <a:gd name="connsiteY1" fmla="*/ 640842 h 701495"/>
              <a:gd name="connsiteX2" fmla="*/ 3277081 w 4189841"/>
              <a:gd name="connsiteY2" fmla="*/ 700356 h 701495"/>
              <a:gd name="connsiteX3" fmla="*/ 3923726 w 4189841"/>
              <a:gd name="connsiteY3" fmla="*/ 577510 h 701495"/>
              <a:gd name="connsiteX4" fmla="*/ 4189841 w 4189841"/>
              <a:gd name="connsiteY4" fmla="*/ 0 h 701495"/>
              <a:gd name="connsiteX0" fmla="*/ 0 w 4189841"/>
              <a:gd name="connsiteY0" fmla="*/ 13094 h 701495"/>
              <a:gd name="connsiteX1" fmla="*/ 910124 w 4189841"/>
              <a:gd name="connsiteY1" fmla="*/ 640842 h 701495"/>
              <a:gd name="connsiteX2" fmla="*/ 3277081 w 4189841"/>
              <a:gd name="connsiteY2" fmla="*/ 700356 h 701495"/>
              <a:gd name="connsiteX3" fmla="*/ 3923726 w 4189841"/>
              <a:gd name="connsiteY3" fmla="*/ 577510 h 701495"/>
              <a:gd name="connsiteX4" fmla="*/ 4189841 w 4189841"/>
              <a:gd name="connsiteY4" fmla="*/ 0 h 701495"/>
              <a:gd name="connsiteX0" fmla="*/ 0 w 4189841"/>
              <a:gd name="connsiteY0" fmla="*/ 13094 h 703661"/>
              <a:gd name="connsiteX1" fmla="*/ 905389 w 4189841"/>
              <a:gd name="connsiteY1" fmla="*/ 669228 h 703661"/>
              <a:gd name="connsiteX2" fmla="*/ 3277081 w 4189841"/>
              <a:gd name="connsiteY2" fmla="*/ 700356 h 703661"/>
              <a:gd name="connsiteX3" fmla="*/ 3923726 w 4189841"/>
              <a:gd name="connsiteY3" fmla="*/ 577510 h 703661"/>
              <a:gd name="connsiteX4" fmla="*/ 4189841 w 4189841"/>
              <a:gd name="connsiteY4" fmla="*/ 0 h 703661"/>
              <a:gd name="connsiteX0" fmla="*/ 0 w 4189841"/>
              <a:gd name="connsiteY0" fmla="*/ 13094 h 678928"/>
              <a:gd name="connsiteX1" fmla="*/ 905389 w 4189841"/>
              <a:gd name="connsiteY1" fmla="*/ 669228 h 678928"/>
              <a:gd name="connsiteX2" fmla="*/ 3258144 w 4189841"/>
              <a:gd name="connsiteY2" fmla="*/ 671970 h 678928"/>
              <a:gd name="connsiteX3" fmla="*/ 3923726 w 4189841"/>
              <a:gd name="connsiteY3" fmla="*/ 577510 h 678928"/>
              <a:gd name="connsiteX4" fmla="*/ 4189841 w 4189841"/>
              <a:gd name="connsiteY4" fmla="*/ 0 h 67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41" h="678928">
                <a:moveTo>
                  <a:pt x="0" y="13094"/>
                </a:moveTo>
                <a:cubicBezTo>
                  <a:pt x="83444" y="710790"/>
                  <a:pt x="916574" y="665288"/>
                  <a:pt x="905389" y="669228"/>
                </a:cubicBezTo>
                <a:cubicBezTo>
                  <a:pt x="894204" y="673168"/>
                  <a:pt x="2755088" y="687256"/>
                  <a:pt x="3258144" y="671970"/>
                </a:cubicBezTo>
                <a:cubicBezTo>
                  <a:pt x="3761200" y="656684"/>
                  <a:pt x="3803969" y="659840"/>
                  <a:pt x="3923726" y="577510"/>
                </a:cubicBezTo>
                <a:cubicBezTo>
                  <a:pt x="4029105" y="501530"/>
                  <a:pt x="4135499" y="400523"/>
                  <a:pt x="4189841" y="0"/>
                </a:cubicBezTo>
              </a:path>
            </a:pathLst>
          </a:custGeom>
          <a:noFill/>
          <a:ln w="76200" cap="rnd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7" name="Forme libre 146"/>
          <p:cNvSpPr/>
          <p:nvPr/>
        </p:nvSpPr>
        <p:spPr>
          <a:xfrm>
            <a:off x="827088" y="4791075"/>
            <a:ext cx="4895850" cy="561975"/>
          </a:xfrm>
          <a:custGeom>
            <a:avLst/>
            <a:gdLst>
              <a:gd name="connsiteX0" fmla="*/ 0 w 4255307"/>
              <a:gd name="connsiteY0" fmla="*/ 0 h 693984"/>
              <a:gd name="connsiteX1" fmla="*/ 2487718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3984"/>
              <a:gd name="connsiteX1" fmla="*/ 2042547 w 4255307"/>
              <a:gd name="connsiteY1" fmla="*/ 693984 h 693984"/>
              <a:gd name="connsiteX2" fmla="*/ 4255307 w 4255307"/>
              <a:gd name="connsiteY2" fmla="*/ 0 h 693984"/>
              <a:gd name="connsiteX0" fmla="*/ 0 w 4255307"/>
              <a:gd name="connsiteY0" fmla="*/ 0 h 696751"/>
              <a:gd name="connsiteX1" fmla="*/ 2042547 w 4255307"/>
              <a:gd name="connsiteY1" fmla="*/ 693984 h 696751"/>
              <a:gd name="connsiteX2" fmla="*/ 4255307 w 4255307"/>
              <a:gd name="connsiteY2" fmla="*/ 0 h 696751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6108"/>
              <a:gd name="connsiteX1" fmla="*/ 1571190 w 3783950"/>
              <a:gd name="connsiteY1" fmla="*/ 785642 h 786108"/>
              <a:gd name="connsiteX2" fmla="*/ 3783950 w 3783950"/>
              <a:gd name="connsiteY2" fmla="*/ 91658 h 786108"/>
              <a:gd name="connsiteX0" fmla="*/ 0 w 3783950"/>
              <a:gd name="connsiteY0" fmla="*/ 0 h 788982"/>
              <a:gd name="connsiteX1" fmla="*/ 314237 w 3783950"/>
              <a:gd name="connsiteY1" fmla="*/ 340445 h 788982"/>
              <a:gd name="connsiteX2" fmla="*/ 1571190 w 3783950"/>
              <a:gd name="connsiteY2" fmla="*/ 785642 h 788982"/>
              <a:gd name="connsiteX3" fmla="*/ 3783950 w 3783950"/>
              <a:gd name="connsiteY3" fmla="*/ 91658 h 788982"/>
              <a:gd name="connsiteX0" fmla="*/ 0 w 4202934"/>
              <a:gd name="connsiteY0" fmla="*/ 0 h 710418"/>
              <a:gd name="connsiteX1" fmla="*/ 733221 w 4202934"/>
              <a:gd name="connsiteY1" fmla="*/ 261881 h 710418"/>
              <a:gd name="connsiteX2" fmla="*/ 1990174 w 4202934"/>
              <a:gd name="connsiteY2" fmla="*/ 707078 h 710418"/>
              <a:gd name="connsiteX3" fmla="*/ 4202934 w 4202934"/>
              <a:gd name="connsiteY3" fmla="*/ 13094 h 710418"/>
              <a:gd name="connsiteX0" fmla="*/ 0 w 4202934"/>
              <a:gd name="connsiteY0" fmla="*/ 0 h 718341"/>
              <a:gd name="connsiteX1" fmla="*/ 654662 w 4202934"/>
              <a:gd name="connsiteY1" fmla="*/ 405915 h 718341"/>
              <a:gd name="connsiteX2" fmla="*/ 1990174 w 4202934"/>
              <a:gd name="connsiteY2" fmla="*/ 707078 h 718341"/>
              <a:gd name="connsiteX3" fmla="*/ 4202934 w 4202934"/>
              <a:gd name="connsiteY3" fmla="*/ 13094 h 718341"/>
              <a:gd name="connsiteX0" fmla="*/ 0 w 4202934"/>
              <a:gd name="connsiteY0" fmla="*/ 0 h 596197"/>
              <a:gd name="connsiteX1" fmla="*/ 654662 w 4202934"/>
              <a:gd name="connsiteY1" fmla="*/ 405915 h 596197"/>
              <a:gd name="connsiteX2" fmla="*/ 3116193 w 4202934"/>
              <a:gd name="connsiteY2" fmla="*/ 576137 h 596197"/>
              <a:gd name="connsiteX3" fmla="*/ 4202934 w 4202934"/>
              <a:gd name="connsiteY3" fmla="*/ 13094 h 596197"/>
              <a:gd name="connsiteX0" fmla="*/ 0 w 4202934"/>
              <a:gd name="connsiteY0" fmla="*/ 0 h 621288"/>
              <a:gd name="connsiteX1" fmla="*/ 759408 w 4202934"/>
              <a:gd name="connsiteY1" fmla="*/ 497573 h 621288"/>
              <a:gd name="connsiteX2" fmla="*/ 3116193 w 4202934"/>
              <a:gd name="connsiteY2" fmla="*/ 576137 h 621288"/>
              <a:gd name="connsiteX3" fmla="*/ 4202934 w 4202934"/>
              <a:gd name="connsiteY3" fmla="*/ 13094 h 621288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333867"/>
              <a:gd name="connsiteY0" fmla="*/ 13094 h 636302"/>
              <a:gd name="connsiteX1" fmla="*/ 759408 w 4333867"/>
              <a:gd name="connsiteY1" fmla="*/ 510667 h 636302"/>
              <a:gd name="connsiteX2" fmla="*/ 3116193 w 4333867"/>
              <a:gd name="connsiteY2" fmla="*/ 589231 h 636302"/>
              <a:gd name="connsiteX3" fmla="*/ 4333867 w 4333867"/>
              <a:gd name="connsiteY3" fmla="*/ 0 h 636302"/>
              <a:gd name="connsiteX0" fmla="*/ 0 w 4189841"/>
              <a:gd name="connsiteY0" fmla="*/ 13094 h 636302"/>
              <a:gd name="connsiteX1" fmla="*/ 759408 w 4189841"/>
              <a:gd name="connsiteY1" fmla="*/ 510667 h 636302"/>
              <a:gd name="connsiteX2" fmla="*/ 3116193 w 4189841"/>
              <a:gd name="connsiteY2" fmla="*/ 589231 h 636302"/>
              <a:gd name="connsiteX3" fmla="*/ 4189841 w 4189841"/>
              <a:gd name="connsiteY3" fmla="*/ 0 h 636302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638813"/>
              <a:gd name="connsiteX1" fmla="*/ 689558 w 4189841"/>
              <a:gd name="connsiteY1" fmla="*/ 517017 h 638813"/>
              <a:gd name="connsiteX2" fmla="*/ 3116193 w 4189841"/>
              <a:gd name="connsiteY2" fmla="*/ 589231 h 638813"/>
              <a:gd name="connsiteX3" fmla="*/ 4189841 w 4189841"/>
              <a:gd name="connsiteY3" fmla="*/ 0 h 638813"/>
              <a:gd name="connsiteX0" fmla="*/ 0 w 4189841"/>
              <a:gd name="connsiteY0" fmla="*/ 13094 h 707926"/>
              <a:gd name="connsiteX1" fmla="*/ 1489658 w 4189841"/>
              <a:gd name="connsiteY1" fmla="*/ 637667 h 707926"/>
              <a:gd name="connsiteX2" fmla="*/ 3116193 w 4189841"/>
              <a:gd name="connsiteY2" fmla="*/ 589231 h 707926"/>
              <a:gd name="connsiteX3" fmla="*/ 4189841 w 4189841"/>
              <a:gd name="connsiteY3" fmla="*/ 0 h 707926"/>
              <a:gd name="connsiteX0" fmla="*/ 0 w 4189841"/>
              <a:gd name="connsiteY0" fmla="*/ 13094 h 777094"/>
              <a:gd name="connsiteX1" fmla="*/ 1489658 w 4189841"/>
              <a:gd name="connsiteY1" fmla="*/ 637667 h 777094"/>
              <a:gd name="connsiteX2" fmla="*/ 2023993 w 4189841"/>
              <a:gd name="connsiteY2" fmla="*/ 722581 h 777094"/>
              <a:gd name="connsiteX3" fmla="*/ 4189841 w 4189841"/>
              <a:gd name="connsiteY3" fmla="*/ 0 h 777094"/>
              <a:gd name="connsiteX0" fmla="*/ 0 w 4189841"/>
              <a:gd name="connsiteY0" fmla="*/ 13094 h 725960"/>
              <a:gd name="connsiteX1" fmla="*/ 1489658 w 4189841"/>
              <a:gd name="connsiteY1" fmla="*/ 637667 h 725960"/>
              <a:gd name="connsiteX2" fmla="*/ 2023993 w 4189841"/>
              <a:gd name="connsiteY2" fmla="*/ 722581 h 725960"/>
              <a:gd name="connsiteX3" fmla="*/ 4189841 w 4189841"/>
              <a:gd name="connsiteY3" fmla="*/ 0 h 725960"/>
              <a:gd name="connsiteX0" fmla="*/ 0 w 4189841"/>
              <a:gd name="connsiteY0" fmla="*/ 13094 h 819204"/>
              <a:gd name="connsiteX1" fmla="*/ 2054808 w 4189841"/>
              <a:gd name="connsiteY1" fmla="*/ 726567 h 819204"/>
              <a:gd name="connsiteX2" fmla="*/ 2023993 w 4189841"/>
              <a:gd name="connsiteY2" fmla="*/ 722581 h 819204"/>
              <a:gd name="connsiteX3" fmla="*/ 4189841 w 4189841"/>
              <a:gd name="connsiteY3" fmla="*/ 0 h 819204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8139"/>
              <a:gd name="connsiteX1" fmla="*/ 2054808 w 4189841"/>
              <a:gd name="connsiteY1" fmla="*/ 726567 h 768139"/>
              <a:gd name="connsiteX2" fmla="*/ 2023993 w 4189841"/>
              <a:gd name="connsiteY2" fmla="*/ 722581 h 768139"/>
              <a:gd name="connsiteX3" fmla="*/ 4189841 w 4189841"/>
              <a:gd name="connsiteY3" fmla="*/ 0 h 768139"/>
              <a:gd name="connsiteX0" fmla="*/ 0 w 4189841"/>
              <a:gd name="connsiteY0" fmla="*/ 13094 h 769244"/>
              <a:gd name="connsiteX1" fmla="*/ 2054808 w 4189841"/>
              <a:gd name="connsiteY1" fmla="*/ 726567 h 769244"/>
              <a:gd name="connsiteX2" fmla="*/ 2023993 w 4189841"/>
              <a:gd name="connsiteY2" fmla="*/ 722581 h 769244"/>
              <a:gd name="connsiteX3" fmla="*/ 4189841 w 4189841"/>
              <a:gd name="connsiteY3" fmla="*/ 0 h 769244"/>
              <a:gd name="connsiteX0" fmla="*/ 0 w 4189841"/>
              <a:gd name="connsiteY0" fmla="*/ 13094 h 755029"/>
              <a:gd name="connsiteX1" fmla="*/ 2918408 w 4189841"/>
              <a:gd name="connsiteY1" fmla="*/ 663067 h 755029"/>
              <a:gd name="connsiteX2" fmla="*/ 2023993 w 4189841"/>
              <a:gd name="connsiteY2" fmla="*/ 722581 h 755029"/>
              <a:gd name="connsiteX3" fmla="*/ 4189841 w 4189841"/>
              <a:gd name="connsiteY3" fmla="*/ 0 h 755029"/>
              <a:gd name="connsiteX0" fmla="*/ 0 w 4189841"/>
              <a:gd name="connsiteY0" fmla="*/ 13094 h 742370"/>
              <a:gd name="connsiteX1" fmla="*/ 1419808 w 4189841"/>
              <a:gd name="connsiteY1" fmla="*/ 574167 h 742370"/>
              <a:gd name="connsiteX2" fmla="*/ 2023993 w 4189841"/>
              <a:gd name="connsiteY2" fmla="*/ 722581 h 742370"/>
              <a:gd name="connsiteX3" fmla="*/ 4189841 w 4189841"/>
              <a:gd name="connsiteY3" fmla="*/ 0 h 742370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77546"/>
              <a:gd name="connsiteX1" fmla="*/ 1419808 w 4189841"/>
              <a:gd name="connsiteY1" fmla="*/ 574167 h 677546"/>
              <a:gd name="connsiteX2" fmla="*/ 2906643 w 4189841"/>
              <a:gd name="connsiteY2" fmla="*/ 652731 h 677546"/>
              <a:gd name="connsiteX3" fmla="*/ 4189841 w 4189841"/>
              <a:gd name="connsiteY3" fmla="*/ 0 h 677546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99792"/>
              <a:gd name="connsiteX1" fmla="*/ 1419808 w 4189841"/>
              <a:gd name="connsiteY1" fmla="*/ 574167 h 699792"/>
              <a:gd name="connsiteX2" fmla="*/ 2906643 w 4189841"/>
              <a:gd name="connsiteY2" fmla="*/ 652731 h 699792"/>
              <a:gd name="connsiteX3" fmla="*/ 4189841 w 4189841"/>
              <a:gd name="connsiteY3" fmla="*/ 0 h 699792"/>
              <a:gd name="connsiteX0" fmla="*/ 0 w 4189841"/>
              <a:gd name="connsiteY0" fmla="*/ 13094 h 689721"/>
              <a:gd name="connsiteX1" fmla="*/ 1419808 w 4189841"/>
              <a:gd name="connsiteY1" fmla="*/ 574167 h 689721"/>
              <a:gd name="connsiteX2" fmla="*/ 2906643 w 4189841"/>
              <a:gd name="connsiteY2" fmla="*/ 652731 h 689721"/>
              <a:gd name="connsiteX3" fmla="*/ 4189841 w 4189841"/>
              <a:gd name="connsiteY3" fmla="*/ 0 h 689721"/>
              <a:gd name="connsiteX0" fmla="*/ 0 w 4189841"/>
              <a:gd name="connsiteY0" fmla="*/ 13094 h 660285"/>
              <a:gd name="connsiteX1" fmla="*/ 1419808 w 4189841"/>
              <a:gd name="connsiteY1" fmla="*/ 574167 h 660285"/>
              <a:gd name="connsiteX2" fmla="*/ 2925693 w 4189841"/>
              <a:gd name="connsiteY2" fmla="*/ 614631 h 660285"/>
              <a:gd name="connsiteX3" fmla="*/ 4189841 w 4189841"/>
              <a:gd name="connsiteY3" fmla="*/ 0 h 660285"/>
              <a:gd name="connsiteX0" fmla="*/ 0 w 4189841"/>
              <a:gd name="connsiteY0" fmla="*/ 13094 h 620930"/>
              <a:gd name="connsiteX1" fmla="*/ 1419808 w 4189841"/>
              <a:gd name="connsiteY1" fmla="*/ 574167 h 620930"/>
              <a:gd name="connsiteX2" fmla="*/ 2925693 w 4189841"/>
              <a:gd name="connsiteY2" fmla="*/ 614631 h 620930"/>
              <a:gd name="connsiteX3" fmla="*/ 4189841 w 4189841"/>
              <a:gd name="connsiteY3" fmla="*/ 0 h 620930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458"/>
              <a:gd name="connsiteX1" fmla="*/ 1419808 w 4189841"/>
              <a:gd name="connsiteY1" fmla="*/ 574167 h 615458"/>
              <a:gd name="connsiteX2" fmla="*/ 2925693 w 4189841"/>
              <a:gd name="connsiteY2" fmla="*/ 614631 h 615458"/>
              <a:gd name="connsiteX3" fmla="*/ 4189841 w 4189841"/>
              <a:gd name="connsiteY3" fmla="*/ 0 h 615458"/>
              <a:gd name="connsiteX0" fmla="*/ 0 w 4189841"/>
              <a:gd name="connsiteY0" fmla="*/ 13094 h 615352"/>
              <a:gd name="connsiteX1" fmla="*/ 1419808 w 4189841"/>
              <a:gd name="connsiteY1" fmla="*/ 574167 h 615352"/>
              <a:gd name="connsiteX2" fmla="*/ 2925693 w 4189841"/>
              <a:gd name="connsiteY2" fmla="*/ 614631 h 615352"/>
              <a:gd name="connsiteX3" fmla="*/ 4189841 w 4189841"/>
              <a:gd name="connsiteY3" fmla="*/ 0 h 61535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09112"/>
              <a:gd name="connsiteX1" fmla="*/ 1419808 w 4189841"/>
              <a:gd name="connsiteY1" fmla="*/ 574167 h 609112"/>
              <a:gd name="connsiteX2" fmla="*/ 3313043 w 4189841"/>
              <a:gd name="connsiteY2" fmla="*/ 608281 h 609112"/>
              <a:gd name="connsiteX3" fmla="*/ 4189841 w 4189841"/>
              <a:gd name="connsiteY3" fmla="*/ 0 h 609112"/>
              <a:gd name="connsiteX0" fmla="*/ 0 w 4189841"/>
              <a:gd name="connsiteY0" fmla="*/ 13094 h 645777"/>
              <a:gd name="connsiteX1" fmla="*/ 861008 w 4189841"/>
              <a:gd name="connsiteY1" fmla="*/ 580517 h 645777"/>
              <a:gd name="connsiteX2" fmla="*/ 3313043 w 4189841"/>
              <a:gd name="connsiteY2" fmla="*/ 608281 h 645777"/>
              <a:gd name="connsiteX3" fmla="*/ 4189841 w 4189841"/>
              <a:gd name="connsiteY3" fmla="*/ 0 h 645777"/>
              <a:gd name="connsiteX0" fmla="*/ 0 w 4189841"/>
              <a:gd name="connsiteY0" fmla="*/ 13094 h 636898"/>
              <a:gd name="connsiteX1" fmla="*/ 861008 w 4189841"/>
              <a:gd name="connsiteY1" fmla="*/ 542417 h 636898"/>
              <a:gd name="connsiteX2" fmla="*/ 3313043 w 4189841"/>
              <a:gd name="connsiteY2" fmla="*/ 608281 h 636898"/>
              <a:gd name="connsiteX3" fmla="*/ 4189841 w 4189841"/>
              <a:gd name="connsiteY3" fmla="*/ 0 h 636898"/>
              <a:gd name="connsiteX0" fmla="*/ 0 w 4189841"/>
              <a:gd name="connsiteY0" fmla="*/ 13094 h 647539"/>
              <a:gd name="connsiteX1" fmla="*/ 924508 w 4189841"/>
              <a:gd name="connsiteY1" fmla="*/ 586867 h 647539"/>
              <a:gd name="connsiteX2" fmla="*/ 3313043 w 4189841"/>
              <a:gd name="connsiteY2" fmla="*/ 608281 h 647539"/>
              <a:gd name="connsiteX3" fmla="*/ 4189841 w 4189841"/>
              <a:gd name="connsiteY3" fmla="*/ 0 h 647539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1006"/>
              <a:gd name="connsiteX1" fmla="*/ 924508 w 4189841"/>
              <a:gd name="connsiteY1" fmla="*/ 561467 h 641006"/>
              <a:gd name="connsiteX2" fmla="*/ 3313043 w 4189841"/>
              <a:gd name="connsiteY2" fmla="*/ 608281 h 641006"/>
              <a:gd name="connsiteX3" fmla="*/ 4189841 w 4189841"/>
              <a:gd name="connsiteY3" fmla="*/ 0 h 641006"/>
              <a:gd name="connsiteX0" fmla="*/ 0 w 4189841"/>
              <a:gd name="connsiteY0" fmla="*/ 13094 h 649396"/>
              <a:gd name="connsiteX1" fmla="*/ 924508 w 4189841"/>
              <a:gd name="connsiteY1" fmla="*/ 593217 h 649396"/>
              <a:gd name="connsiteX2" fmla="*/ 3313043 w 4189841"/>
              <a:gd name="connsiteY2" fmla="*/ 608281 h 649396"/>
              <a:gd name="connsiteX3" fmla="*/ 4189841 w 4189841"/>
              <a:gd name="connsiteY3" fmla="*/ 0 h 649396"/>
              <a:gd name="connsiteX0" fmla="*/ 0 w 4189841"/>
              <a:gd name="connsiteY0" fmla="*/ 13094 h 649396"/>
              <a:gd name="connsiteX1" fmla="*/ 924508 w 4189841"/>
              <a:gd name="connsiteY1" fmla="*/ 593217 h 649396"/>
              <a:gd name="connsiteX2" fmla="*/ 3313043 w 4189841"/>
              <a:gd name="connsiteY2" fmla="*/ 608281 h 649396"/>
              <a:gd name="connsiteX3" fmla="*/ 4189841 w 4189841"/>
              <a:gd name="connsiteY3" fmla="*/ 0 h 649396"/>
              <a:gd name="connsiteX0" fmla="*/ 0 w 4189841"/>
              <a:gd name="connsiteY0" fmla="*/ 13094 h 649396"/>
              <a:gd name="connsiteX1" fmla="*/ 924508 w 4189841"/>
              <a:gd name="connsiteY1" fmla="*/ 593217 h 649396"/>
              <a:gd name="connsiteX2" fmla="*/ 3313043 w 4189841"/>
              <a:gd name="connsiteY2" fmla="*/ 608281 h 649396"/>
              <a:gd name="connsiteX3" fmla="*/ 4189841 w 4189841"/>
              <a:gd name="connsiteY3" fmla="*/ 0 h 649396"/>
              <a:gd name="connsiteX0" fmla="*/ 0 w 4189841"/>
              <a:gd name="connsiteY0" fmla="*/ 13094 h 662979"/>
              <a:gd name="connsiteX1" fmla="*/ 924508 w 4189841"/>
              <a:gd name="connsiteY1" fmla="*/ 631317 h 662979"/>
              <a:gd name="connsiteX2" fmla="*/ 3313043 w 4189841"/>
              <a:gd name="connsiteY2" fmla="*/ 608281 h 662979"/>
              <a:gd name="connsiteX3" fmla="*/ 4189841 w 4189841"/>
              <a:gd name="connsiteY3" fmla="*/ 0 h 662979"/>
              <a:gd name="connsiteX0" fmla="*/ 0 w 4189841"/>
              <a:gd name="connsiteY0" fmla="*/ 13094 h 662979"/>
              <a:gd name="connsiteX1" fmla="*/ 924508 w 4189841"/>
              <a:gd name="connsiteY1" fmla="*/ 631317 h 662979"/>
              <a:gd name="connsiteX2" fmla="*/ 3313043 w 4189841"/>
              <a:gd name="connsiteY2" fmla="*/ 608281 h 662979"/>
              <a:gd name="connsiteX3" fmla="*/ 4189841 w 4189841"/>
              <a:gd name="connsiteY3" fmla="*/ 0 h 662979"/>
              <a:gd name="connsiteX0" fmla="*/ 0 w 4189841"/>
              <a:gd name="connsiteY0" fmla="*/ 13094 h 643612"/>
              <a:gd name="connsiteX1" fmla="*/ 924508 w 4189841"/>
              <a:gd name="connsiteY1" fmla="*/ 631317 h 643612"/>
              <a:gd name="connsiteX2" fmla="*/ 3313043 w 4189841"/>
              <a:gd name="connsiteY2" fmla="*/ 608281 h 643612"/>
              <a:gd name="connsiteX3" fmla="*/ 4078661 w 4189841"/>
              <a:gd name="connsiteY3" fmla="*/ 275884 h 643612"/>
              <a:gd name="connsiteX4" fmla="*/ 4189841 w 4189841"/>
              <a:gd name="connsiteY4" fmla="*/ 0 h 643612"/>
              <a:gd name="connsiteX0" fmla="*/ 0 w 4189841"/>
              <a:gd name="connsiteY0" fmla="*/ 13094 h 643612"/>
              <a:gd name="connsiteX1" fmla="*/ 924508 w 4189841"/>
              <a:gd name="connsiteY1" fmla="*/ 631317 h 643612"/>
              <a:gd name="connsiteX2" fmla="*/ 3313043 w 4189841"/>
              <a:gd name="connsiteY2" fmla="*/ 608281 h 643612"/>
              <a:gd name="connsiteX3" fmla="*/ 4078661 w 4189841"/>
              <a:gd name="connsiteY3" fmla="*/ 275884 h 643612"/>
              <a:gd name="connsiteX4" fmla="*/ 4189841 w 4189841"/>
              <a:gd name="connsiteY4" fmla="*/ 0 h 643612"/>
              <a:gd name="connsiteX0" fmla="*/ 0 w 4216739"/>
              <a:gd name="connsiteY0" fmla="*/ 13094 h 643823"/>
              <a:gd name="connsiteX1" fmla="*/ 924508 w 4216739"/>
              <a:gd name="connsiteY1" fmla="*/ 631317 h 643823"/>
              <a:gd name="connsiteX2" fmla="*/ 3313043 w 4216739"/>
              <a:gd name="connsiteY2" fmla="*/ 608281 h 643823"/>
              <a:gd name="connsiteX3" fmla="*/ 4142161 w 4216739"/>
              <a:gd name="connsiteY3" fmla="*/ 272709 h 643823"/>
              <a:gd name="connsiteX4" fmla="*/ 4189841 w 4216739"/>
              <a:gd name="connsiteY4" fmla="*/ 0 h 643823"/>
              <a:gd name="connsiteX0" fmla="*/ 0 w 4189841"/>
              <a:gd name="connsiteY0" fmla="*/ 13094 h 643823"/>
              <a:gd name="connsiteX1" fmla="*/ 924508 w 4189841"/>
              <a:gd name="connsiteY1" fmla="*/ 631317 h 643823"/>
              <a:gd name="connsiteX2" fmla="*/ 3313043 w 4189841"/>
              <a:gd name="connsiteY2" fmla="*/ 608281 h 643823"/>
              <a:gd name="connsiteX3" fmla="*/ 4142161 w 4189841"/>
              <a:gd name="connsiteY3" fmla="*/ 272709 h 643823"/>
              <a:gd name="connsiteX4" fmla="*/ 4189841 w 4189841"/>
              <a:gd name="connsiteY4" fmla="*/ 0 h 643823"/>
              <a:gd name="connsiteX0" fmla="*/ 0 w 4189841"/>
              <a:gd name="connsiteY0" fmla="*/ 13094 h 643823"/>
              <a:gd name="connsiteX1" fmla="*/ 924508 w 4189841"/>
              <a:gd name="connsiteY1" fmla="*/ 631317 h 643823"/>
              <a:gd name="connsiteX2" fmla="*/ 3313043 w 4189841"/>
              <a:gd name="connsiteY2" fmla="*/ 608281 h 643823"/>
              <a:gd name="connsiteX3" fmla="*/ 4142161 w 4189841"/>
              <a:gd name="connsiteY3" fmla="*/ 272709 h 643823"/>
              <a:gd name="connsiteX4" fmla="*/ 4189841 w 4189841"/>
              <a:gd name="connsiteY4" fmla="*/ 0 h 643823"/>
              <a:gd name="connsiteX0" fmla="*/ 0 w 4189841"/>
              <a:gd name="connsiteY0" fmla="*/ 13094 h 643823"/>
              <a:gd name="connsiteX1" fmla="*/ 924508 w 4189841"/>
              <a:gd name="connsiteY1" fmla="*/ 631317 h 643823"/>
              <a:gd name="connsiteX2" fmla="*/ 3313043 w 4189841"/>
              <a:gd name="connsiteY2" fmla="*/ 608281 h 643823"/>
              <a:gd name="connsiteX3" fmla="*/ 4142161 w 4189841"/>
              <a:gd name="connsiteY3" fmla="*/ 272709 h 643823"/>
              <a:gd name="connsiteX4" fmla="*/ 4189841 w 4189841"/>
              <a:gd name="connsiteY4" fmla="*/ 0 h 643823"/>
              <a:gd name="connsiteX0" fmla="*/ 0 w 4189841"/>
              <a:gd name="connsiteY0" fmla="*/ 13094 h 643823"/>
              <a:gd name="connsiteX1" fmla="*/ 924508 w 4189841"/>
              <a:gd name="connsiteY1" fmla="*/ 631317 h 643823"/>
              <a:gd name="connsiteX2" fmla="*/ 3313043 w 4189841"/>
              <a:gd name="connsiteY2" fmla="*/ 608281 h 643823"/>
              <a:gd name="connsiteX3" fmla="*/ 4142161 w 4189841"/>
              <a:gd name="connsiteY3" fmla="*/ 272709 h 643823"/>
              <a:gd name="connsiteX4" fmla="*/ 4189841 w 4189841"/>
              <a:gd name="connsiteY4" fmla="*/ 0 h 643823"/>
              <a:gd name="connsiteX0" fmla="*/ 0 w 4189841"/>
              <a:gd name="connsiteY0" fmla="*/ 13094 h 635115"/>
              <a:gd name="connsiteX1" fmla="*/ 924508 w 4189841"/>
              <a:gd name="connsiteY1" fmla="*/ 631317 h 635115"/>
              <a:gd name="connsiteX2" fmla="*/ 3313043 w 4189841"/>
              <a:gd name="connsiteY2" fmla="*/ 608281 h 635115"/>
              <a:gd name="connsiteX3" fmla="*/ 4040561 w 4189841"/>
              <a:gd name="connsiteY3" fmla="*/ 418759 h 635115"/>
              <a:gd name="connsiteX4" fmla="*/ 4189841 w 4189841"/>
              <a:gd name="connsiteY4" fmla="*/ 0 h 635115"/>
              <a:gd name="connsiteX0" fmla="*/ 0 w 4189841"/>
              <a:gd name="connsiteY0" fmla="*/ 13094 h 635115"/>
              <a:gd name="connsiteX1" fmla="*/ 924508 w 4189841"/>
              <a:gd name="connsiteY1" fmla="*/ 631317 h 635115"/>
              <a:gd name="connsiteX2" fmla="*/ 3313043 w 4189841"/>
              <a:gd name="connsiteY2" fmla="*/ 608281 h 635115"/>
              <a:gd name="connsiteX3" fmla="*/ 4040561 w 4189841"/>
              <a:gd name="connsiteY3" fmla="*/ 418759 h 635115"/>
              <a:gd name="connsiteX4" fmla="*/ 4189841 w 4189841"/>
              <a:gd name="connsiteY4" fmla="*/ 0 h 635115"/>
              <a:gd name="connsiteX0" fmla="*/ 0 w 4189841"/>
              <a:gd name="connsiteY0" fmla="*/ 13094 h 635115"/>
              <a:gd name="connsiteX1" fmla="*/ 924508 w 4189841"/>
              <a:gd name="connsiteY1" fmla="*/ 631317 h 635115"/>
              <a:gd name="connsiteX2" fmla="*/ 3313043 w 4189841"/>
              <a:gd name="connsiteY2" fmla="*/ 608281 h 635115"/>
              <a:gd name="connsiteX3" fmla="*/ 4040561 w 4189841"/>
              <a:gd name="connsiteY3" fmla="*/ 418759 h 635115"/>
              <a:gd name="connsiteX4" fmla="*/ 4189841 w 4189841"/>
              <a:gd name="connsiteY4" fmla="*/ 0 h 635115"/>
              <a:gd name="connsiteX0" fmla="*/ 0 w 4189841"/>
              <a:gd name="connsiteY0" fmla="*/ 13094 h 635115"/>
              <a:gd name="connsiteX1" fmla="*/ 924508 w 4189841"/>
              <a:gd name="connsiteY1" fmla="*/ 631317 h 635115"/>
              <a:gd name="connsiteX2" fmla="*/ 3313043 w 4189841"/>
              <a:gd name="connsiteY2" fmla="*/ 608281 h 635115"/>
              <a:gd name="connsiteX3" fmla="*/ 4040561 w 4189841"/>
              <a:gd name="connsiteY3" fmla="*/ 418759 h 635115"/>
              <a:gd name="connsiteX4" fmla="*/ 4189841 w 4189841"/>
              <a:gd name="connsiteY4" fmla="*/ 0 h 635115"/>
              <a:gd name="connsiteX0" fmla="*/ 0 w 4189841"/>
              <a:gd name="connsiteY0" fmla="*/ 13094 h 632565"/>
              <a:gd name="connsiteX1" fmla="*/ 924508 w 4189841"/>
              <a:gd name="connsiteY1" fmla="*/ 631317 h 632565"/>
              <a:gd name="connsiteX2" fmla="*/ 3313043 w 4189841"/>
              <a:gd name="connsiteY2" fmla="*/ 608281 h 632565"/>
              <a:gd name="connsiteX3" fmla="*/ 3916736 w 4189841"/>
              <a:gd name="connsiteY3" fmla="*/ 498134 h 632565"/>
              <a:gd name="connsiteX4" fmla="*/ 4189841 w 4189841"/>
              <a:gd name="connsiteY4" fmla="*/ 0 h 632565"/>
              <a:gd name="connsiteX0" fmla="*/ 0 w 4189841"/>
              <a:gd name="connsiteY0" fmla="*/ 13094 h 632565"/>
              <a:gd name="connsiteX1" fmla="*/ 924508 w 4189841"/>
              <a:gd name="connsiteY1" fmla="*/ 631317 h 632565"/>
              <a:gd name="connsiteX2" fmla="*/ 3313043 w 4189841"/>
              <a:gd name="connsiteY2" fmla="*/ 608281 h 632565"/>
              <a:gd name="connsiteX3" fmla="*/ 3916736 w 4189841"/>
              <a:gd name="connsiteY3" fmla="*/ 498134 h 632565"/>
              <a:gd name="connsiteX4" fmla="*/ 4189841 w 4189841"/>
              <a:gd name="connsiteY4" fmla="*/ 0 h 632565"/>
              <a:gd name="connsiteX0" fmla="*/ 0 w 4189841"/>
              <a:gd name="connsiteY0" fmla="*/ 13094 h 632565"/>
              <a:gd name="connsiteX1" fmla="*/ 924508 w 4189841"/>
              <a:gd name="connsiteY1" fmla="*/ 631317 h 632565"/>
              <a:gd name="connsiteX2" fmla="*/ 3313043 w 4189841"/>
              <a:gd name="connsiteY2" fmla="*/ 608281 h 632565"/>
              <a:gd name="connsiteX3" fmla="*/ 3916736 w 4189841"/>
              <a:gd name="connsiteY3" fmla="*/ 498134 h 632565"/>
              <a:gd name="connsiteX4" fmla="*/ 4189841 w 4189841"/>
              <a:gd name="connsiteY4" fmla="*/ 0 h 632565"/>
              <a:gd name="connsiteX0" fmla="*/ 0 w 4189841"/>
              <a:gd name="connsiteY0" fmla="*/ 13094 h 632565"/>
              <a:gd name="connsiteX1" fmla="*/ 924508 w 4189841"/>
              <a:gd name="connsiteY1" fmla="*/ 631317 h 632565"/>
              <a:gd name="connsiteX2" fmla="*/ 3313043 w 4189841"/>
              <a:gd name="connsiteY2" fmla="*/ 608281 h 632565"/>
              <a:gd name="connsiteX3" fmla="*/ 3916736 w 4189841"/>
              <a:gd name="connsiteY3" fmla="*/ 498134 h 632565"/>
              <a:gd name="connsiteX4" fmla="*/ 4189841 w 4189841"/>
              <a:gd name="connsiteY4" fmla="*/ 0 h 632565"/>
              <a:gd name="connsiteX0" fmla="*/ 0 w 4189841"/>
              <a:gd name="connsiteY0" fmla="*/ 13094 h 665102"/>
              <a:gd name="connsiteX1" fmla="*/ 924508 w 4189841"/>
              <a:gd name="connsiteY1" fmla="*/ 631317 h 665102"/>
              <a:gd name="connsiteX2" fmla="*/ 3132068 w 4189841"/>
              <a:gd name="connsiteY2" fmla="*/ 659081 h 665102"/>
              <a:gd name="connsiteX3" fmla="*/ 3916736 w 4189841"/>
              <a:gd name="connsiteY3" fmla="*/ 498134 h 665102"/>
              <a:gd name="connsiteX4" fmla="*/ 4189841 w 4189841"/>
              <a:gd name="connsiteY4" fmla="*/ 0 h 665102"/>
              <a:gd name="connsiteX0" fmla="*/ 0 w 4189841"/>
              <a:gd name="connsiteY0" fmla="*/ 13094 h 659949"/>
              <a:gd name="connsiteX1" fmla="*/ 924508 w 4189841"/>
              <a:gd name="connsiteY1" fmla="*/ 631317 h 659949"/>
              <a:gd name="connsiteX2" fmla="*/ 3132068 w 4189841"/>
              <a:gd name="connsiteY2" fmla="*/ 659081 h 659949"/>
              <a:gd name="connsiteX3" fmla="*/ 3916736 w 4189841"/>
              <a:gd name="connsiteY3" fmla="*/ 498134 h 659949"/>
              <a:gd name="connsiteX4" fmla="*/ 4189841 w 4189841"/>
              <a:gd name="connsiteY4" fmla="*/ 0 h 659949"/>
              <a:gd name="connsiteX0" fmla="*/ 0 w 4189841"/>
              <a:gd name="connsiteY0" fmla="*/ 13094 h 659949"/>
              <a:gd name="connsiteX1" fmla="*/ 924508 w 4189841"/>
              <a:gd name="connsiteY1" fmla="*/ 631317 h 659949"/>
              <a:gd name="connsiteX2" fmla="*/ 3132068 w 4189841"/>
              <a:gd name="connsiteY2" fmla="*/ 659081 h 659949"/>
              <a:gd name="connsiteX3" fmla="*/ 3916736 w 4189841"/>
              <a:gd name="connsiteY3" fmla="*/ 498134 h 659949"/>
              <a:gd name="connsiteX4" fmla="*/ 4189841 w 4189841"/>
              <a:gd name="connsiteY4" fmla="*/ 0 h 659949"/>
              <a:gd name="connsiteX0" fmla="*/ 0 w 4189841"/>
              <a:gd name="connsiteY0" fmla="*/ 13094 h 659949"/>
              <a:gd name="connsiteX1" fmla="*/ 924508 w 4189841"/>
              <a:gd name="connsiteY1" fmla="*/ 631317 h 659949"/>
              <a:gd name="connsiteX2" fmla="*/ 3132068 w 4189841"/>
              <a:gd name="connsiteY2" fmla="*/ 659081 h 659949"/>
              <a:gd name="connsiteX3" fmla="*/ 3916736 w 4189841"/>
              <a:gd name="connsiteY3" fmla="*/ 498134 h 659949"/>
              <a:gd name="connsiteX4" fmla="*/ 4189841 w 4189841"/>
              <a:gd name="connsiteY4" fmla="*/ 0 h 659949"/>
              <a:gd name="connsiteX0" fmla="*/ 0 w 4189841"/>
              <a:gd name="connsiteY0" fmla="*/ 13094 h 662984"/>
              <a:gd name="connsiteX1" fmla="*/ 924508 w 4189841"/>
              <a:gd name="connsiteY1" fmla="*/ 631317 h 662984"/>
              <a:gd name="connsiteX2" fmla="*/ 3132068 w 4189841"/>
              <a:gd name="connsiteY2" fmla="*/ 659081 h 662984"/>
              <a:gd name="connsiteX3" fmla="*/ 3865936 w 4189841"/>
              <a:gd name="connsiteY3" fmla="*/ 533059 h 662984"/>
              <a:gd name="connsiteX4" fmla="*/ 4189841 w 4189841"/>
              <a:gd name="connsiteY4" fmla="*/ 0 h 662984"/>
              <a:gd name="connsiteX0" fmla="*/ 0 w 4189841"/>
              <a:gd name="connsiteY0" fmla="*/ 13094 h 667350"/>
              <a:gd name="connsiteX1" fmla="*/ 924508 w 4189841"/>
              <a:gd name="connsiteY1" fmla="*/ 631317 h 667350"/>
              <a:gd name="connsiteX2" fmla="*/ 3132068 w 4189841"/>
              <a:gd name="connsiteY2" fmla="*/ 659081 h 667350"/>
              <a:gd name="connsiteX3" fmla="*/ 3869111 w 4189841"/>
              <a:gd name="connsiteY3" fmla="*/ 463209 h 667350"/>
              <a:gd name="connsiteX4" fmla="*/ 4189841 w 4189841"/>
              <a:gd name="connsiteY4" fmla="*/ 0 h 667350"/>
              <a:gd name="connsiteX0" fmla="*/ 0 w 4189841"/>
              <a:gd name="connsiteY0" fmla="*/ 13094 h 675907"/>
              <a:gd name="connsiteX1" fmla="*/ 924508 w 4189841"/>
              <a:gd name="connsiteY1" fmla="*/ 631317 h 675907"/>
              <a:gd name="connsiteX2" fmla="*/ 2801868 w 4189841"/>
              <a:gd name="connsiteY2" fmla="*/ 668606 h 675907"/>
              <a:gd name="connsiteX3" fmla="*/ 3869111 w 4189841"/>
              <a:gd name="connsiteY3" fmla="*/ 463209 h 675907"/>
              <a:gd name="connsiteX4" fmla="*/ 4189841 w 4189841"/>
              <a:gd name="connsiteY4" fmla="*/ 0 h 675907"/>
              <a:gd name="connsiteX0" fmla="*/ 0 w 4189841"/>
              <a:gd name="connsiteY0" fmla="*/ 13094 h 669850"/>
              <a:gd name="connsiteX1" fmla="*/ 924508 w 4189841"/>
              <a:gd name="connsiteY1" fmla="*/ 631317 h 669850"/>
              <a:gd name="connsiteX2" fmla="*/ 2801868 w 4189841"/>
              <a:gd name="connsiteY2" fmla="*/ 668606 h 669850"/>
              <a:gd name="connsiteX3" fmla="*/ 3869111 w 4189841"/>
              <a:gd name="connsiteY3" fmla="*/ 463209 h 669850"/>
              <a:gd name="connsiteX4" fmla="*/ 4189841 w 4189841"/>
              <a:gd name="connsiteY4" fmla="*/ 0 h 669850"/>
              <a:gd name="connsiteX0" fmla="*/ 0 w 4189841"/>
              <a:gd name="connsiteY0" fmla="*/ 13094 h 669850"/>
              <a:gd name="connsiteX1" fmla="*/ 924508 w 4189841"/>
              <a:gd name="connsiteY1" fmla="*/ 631317 h 669850"/>
              <a:gd name="connsiteX2" fmla="*/ 2801868 w 4189841"/>
              <a:gd name="connsiteY2" fmla="*/ 668606 h 669850"/>
              <a:gd name="connsiteX3" fmla="*/ 3869111 w 4189841"/>
              <a:gd name="connsiteY3" fmla="*/ 463209 h 669850"/>
              <a:gd name="connsiteX4" fmla="*/ 4189841 w 4189841"/>
              <a:gd name="connsiteY4" fmla="*/ 0 h 669850"/>
              <a:gd name="connsiteX0" fmla="*/ 0 w 4189841"/>
              <a:gd name="connsiteY0" fmla="*/ 13094 h 672070"/>
              <a:gd name="connsiteX1" fmla="*/ 924508 w 4189841"/>
              <a:gd name="connsiteY1" fmla="*/ 631317 h 672070"/>
              <a:gd name="connsiteX2" fmla="*/ 2801868 w 4189841"/>
              <a:gd name="connsiteY2" fmla="*/ 668606 h 672070"/>
              <a:gd name="connsiteX3" fmla="*/ 3824661 w 4189841"/>
              <a:gd name="connsiteY3" fmla="*/ 529884 h 672070"/>
              <a:gd name="connsiteX4" fmla="*/ 4189841 w 4189841"/>
              <a:gd name="connsiteY4" fmla="*/ 0 h 672070"/>
              <a:gd name="connsiteX0" fmla="*/ 0 w 4189841"/>
              <a:gd name="connsiteY0" fmla="*/ 13094 h 672070"/>
              <a:gd name="connsiteX1" fmla="*/ 924508 w 4189841"/>
              <a:gd name="connsiteY1" fmla="*/ 631317 h 672070"/>
              <a:gd name="connsiteX2" fmla="*/ 2801868 w 4189841"/>
              <a:gd name="connsiteY2" fmla="*/ 668606 h 672070"/>
              <a:gd name="connsiteX3" fmla="*/ 3824661 w 4189841"/>
              <a:gd name="connsiteY3" fmla="*/ 529884 h 672070"/>
              <a:gd name="connsiteX4" fmla="*/ 4189841 w 4189841"/>
              <a:gd name="connsiteY4" fmla="*/ 0 h 672070"/>
              <a:gd name="connsiteX0" fmla="*/ 0 w 4189841"/>
              <a:gd name="connsiteY0" fmla="*/ 13094 h 672407"/>
              <a:gd name="connsiteX1" fmla="*/ 924508 w 4189841"/>
              <a:gd name="connsiteY1" fmla="*/ 631317 h 672407"/>
              <a:gd name="connsiteX2" fmla="*/ 2801868 w 4189841"/>
              <a:gd name="connsiteY2" fmla="*/ 668606 h 672407"/>
              <a:gd name="connsiteX3" fmla="*/ 3789736 w 4189841"/>
              <a:gd name="connsiteY3" fmla="*/ 523534 h 672407"/>
              <a:gd name="connsiteX4" fmla="*/ 4189841 w 4189841"/>
              <a:gd name="connsiteY4" fmla="*/ 0 h 672407"/>
              <a:gd name="connsiteX0" fmla="*/ 0 w 4189841"/>
              <a:gd name="connsiteY0" fmla="*/ 13094 h 672407"/>
              <a:gd name="connsiteX1" fmla="*/ 924508 w 4189841"/>
              <a:gd name="connsiteY1" fmla="*/ 631317 h 672407"/>
              <a:gd name="connsiteX2" fmla="*/ 2801868 w 4189841"/>
              <a:gd name="connsiteY2" fmla="*/ 668606 h 672407"/>
              <a:gd name="connsiteX3" fmla="*/ 3789736 w 4189841"/>
              <a:gd name="connsiteY3" fmla="*/ 523534 h 672407"/>
              <a:gd name="connsiteX4" fmla="*/ 4189841 w 4189841"/>
              <a:gd name="connsiteY4" fmla="*/ 0 h 672407"/>
              <a:gd name="connsiteX0" fmla="*/ 0 w 4189841"/>
              <a:gd name="connsiteY0" fmla="*/ 13094 h 671108"/>
              <a:gd name="connsiteX1" fmla="*/ 924508 w 4189841"/>
              <a:gd name="connsiteY1" fmla="*/ 631317 h 671108"/>
              <a:gd name="connsiteX2" fmla="*/ 2801868 w 4189841"/>
              <a:gd name="connsiteY2" fmla="*/ 668606 h 671108"/>
              <a:gd name="connsiteX3" fmla="*/ 3805611 w 4189841"/>
              <a:gd name="connsiteY3" fmla="*/ 548934 h 671108"/>
              <a:gd name="connsiteX4" fmla="*/ 4189841 w 4189841"/>
              <a:gd name="connsiteY4" fmla="*/ 0 h 671108"/>
              <a:gd name="connsiteX0" fmla="*/ 0 w 4189841"/>
              <a:gd name="connsiteY0" fmla="*/ 13094 h 671108"/>
              <a:gd name="connsiteX1" fmla="*/ 924508 w 4189841"/>
              <a:gd name="connsiteY1" fmla="*/ 631317 h 671108"/>
              <a:gd name="connsiteX2" fmla="*/ 2801868 w 4189841"/>
              <a:gd name="connsiteY2" fmla="*/ 668606 h 671108"/>
              <a:gd name="connsiteX3" fmla="*/ 3805611 w 4189841"/>
              <a:gd name="connsiteY3" fmla="*/ 548934 h 671108"/>
              <a:gd name="connsiteX4" fmla="*/ 4189841 w 4189841"/>
              <a:gd name="connsiteY4" fmla="*/ 0 h 671108"/>
              <a:gd name="connsiteX0" fmla="*/ 0 w 4189841"/>
              <a:gd name="connsiteY0" fmla="*/ 13094 h 671108"/>
              <a:gd name="connsiteX1" fmla="*/ 924508 w 4189841"/>
              <a:gd name="connsiteY1" fmla="*/ 631317 h 671108"/>
              <a:gd name="connsiteX2" fmla="*/ 2801868 w 4189841"/>
              <a:gd name="connsiteY2" fmla="*/ 668606 h 671108"/>
              <a:gd name="connsiteX3" fmla="*/ 3805611 w 4189841"/>
              <a:gd name="connsiteY3" fmla="*/ 548934 h 671108"/>
              <a:gd name="connsiteX4" fmla="*/ 4189841 w 4189841"/>
              <a:gd name="connsiteY4" fmla="*/ 0 h 671108"/>
              <a:gd name="connsiteX0" fmla="*/ 0 w 4189841"/>
              <a:gd name="connsiteY0" fmla="*/ 13094 h 670660"/>
              <a:gd name="connsiteX1" fmla="*/ 924508 w 4189841"/>
              <a:gd name="connsiteY1" fmla="*/ 631317 h 670660"/>
              <a:gd name="connsiteX2" fmla="*/ 2801868 w 4189841"/>
              <a:gd name="connsiteY2" fmla="*/ 668606 h 670660"/>
              <a:gd name="connsiteX3" fmla="*/ 3735761 w 4189841"/>
              <a:gd name="connsiteY3" fmla="*/ 558459 h 670660"/>
              <a:gd name="connsiteX4" fmla="*/ 4189841 w 4189841"/>
              <a:gd name="connsiteY4" fmla="*/ 0 h 670660"/>
              <a:gd name="connsiteX0" fmla="*/ 0 w 4189841"/>
              <a:gd name="connsiteY0" fmla="*/ 13094 h 670660"/>
              <a:gd name="connsiteX1" fmla="*/ 924508 w 4189841"/>
              <a:gd name="connsiteY1" fmla="*/ 631317 h 670660"/>
              <a:gd name="connsiteX2" fmla="*/ 2801868 w 4189841"/>
              <a:gd name="connsiteY2" fmla="*/ 668606 h 670660"/>
              <a:gd name="connsiteX3" fmla="*/ 3735761 w 4189841"/>
              <a:gd name="connsiteY3" fmla="*/ 558459 h 670660"/>
              <a:gd name="connsiteX4" fmla="*/ 4189841 w 4189841"/>
              <a:gd name="connsiteY4" fmla="*/ 0 h 670660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818311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818311 w 4189841"/>
              <a:gd name="connsiteY3" fmla="*/ 539409 h 671578"/>
              <a:gd name="connsiteX4" fmla="*/ 4189841 w 4189841"/>
              <a:gd name="connsiteY4" fmla="*/ 0 h 671578"/>
              <a:gd name="connsiteX0" fmla="*/ 0 w 4190409"/>
              <a:gd name="connsiteY0" fmla="*/ 13094 h 671578"/>
              <a:gd name="connsiteX1" fmla="*/ 924508 w 4190409"/>
              <a:gd name="connsiteY1" fmla="*/ 631317 h 671578"/>
              <a:gd name="connsiteX2" fmla="*/ 2801868 w 4190409"/>
              <a:gd name="connsiteY2" fmla="*/ 668606 h 671578"/>
              <a:gd name="connsiteX3" fmla="*/ 3818311 w 4190409"/>
              <a:gd name="connsiteY3" fmla="*/ 539409 h 671578"/>
              <a:gd name="connsiteX4" fmla="*/ 4189841 w 4190409"/>
              <a:gd name="connsiteY4" fmla="*/ 0 h 671578"/>
              <a:gd name="connsiteX0" fmla="*/ 0 w 4190409"/>
              <a:gd name="connsiteY0" fmla="*/ 13094 h 671578"/>
              <a:gd name="connsiteX1" fmla="*/ 924508 w 4190409"/>
              <a:gd name="connsiteY1" fmla="*/ 631317 h 671578"/>
              <a:gd name="connsiteX2" fmla="*/ 2801868 w 4190409"/>
              <a:gd name="connsiteY2" fmla="*/ 668606 h 671578"/>
              <a:gd name="connsiteX3" fmla="*/ 3818311 w 4190409"/>
              <a:gd name="connsiteY3" fmla="*/ 539409 h 671578"/>
              <a:gd name="connsiteX4" fmla="*/ 4189841 w 4190409"/>
              <a:gd name="connsiteY4" fmla="*/ 0 h 671578"/>
              <a:gd name="connsiteX0" fmla="*/ 0 w 4190623"/>
              <a:gd name="connsiteY0" fmla="*/ 13094 h 671578"/>
              <a:gd name="connsiteX1" fmla="*/ 924508 w 4190623"/>
              <a:gd name="connsiteY1" fmla="*/ 631317 h 671578"/>
              <a:gd name="connsiteX2" fmla="*/ 2801868 w 4190623"/>
              <a:gd name="connsiteY2" fmla="*/ 668606 h 671578"/>
              <a:gd name="connsiteX3" fmla="*/ 3818311 w 4190623"/>
              <a:gd name="connsiteY3" fmla="*/ 539409 h 671578"/>
              <a:gd name="connsiteX4" fmla="*/ 4189841 w 4190623"/>
              <a:gd name="connsiteY4" fmla="*/ 0 h 671578"/>
              <a:gd name="connsiteX0" fmla="*/ 0 w 4190361"/>
              <a:gd name="connsiteY0" fmla="*/ 13094 h 671578"/>
              <a:gd name="connsiteX1" fmla="*/ 924508 w 4190361"/>
              <a:gd name="connsiteY1" fmla="*/ 631317 h 671578"/>
              <a:gd name="connsiteX2" fmla="*/ 2801868 w 4190361"/>
              <a:gd name="connsiteY2" fmla="*/ 668606 h 671578"/>
              <a:gd name="connsiteX3" fmla="*/ 3818311 w 4190361"/>
              <a:gd name="connsiteY3" fmla="*/ 539409 h 671578"/>
              <a:gd name="connsiteX4" fmla="*/ 4189841 w 419036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818311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818311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910386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910386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910386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1578"/>
              <a:gd name="connsiteX1" fmla="*/ 924508 w 4189841"/>
              <a:gd name="connsiteY1" fmla="*/ 631317 h 671578"/>
              <a:gd name="connsiteX2" fmla="*/ 2801868 w 4189841"/>
              <a:gd name="connsiteY2" fmla="*/ 668606 h 671578"/>
              <a:gd name="connsiteX3" fmla="*/ 3910386 w 4189841"/>
              <a:gd name="connsiteY3" fmla="*/ 539409 h 671578"/>
              <a:gd name="connsiteX4" fmla="*/ 4189841 w 4189841"/>
              <a:gd name="connsiteY4" fmla="*/ 0 h 671578"/>
              <a:gd name="connsiteX0" fmla="*/ 0 w 4189841"/>
              <a:gd name="connsiteY0" fmla="*/ 13094 h 670806"/>
              <a:gd name="connsiteX1" fmla="*/ 924508 w 4189841"/>
              <a:gd name="connsiteY1" fmla="*/ 631317 h 670806"/>
              <a:gd name="connsiteX2" fmla="*/ 2801868 w 4189841"/>
              <a:gd name="connsiteY2" fmla="*/ 668606 h 670806"/>
              <a:gd name="connsiteX3" fmla="*/ 3726236 w 4189841"/>
              <a:gd name="connsiteY3" fmla="*/ 555284 h 670806"/>
              <a:gd name="connsiteX4" fmla="*/ 4189841 w 4189841"/>
              <a:gd name="connsiteY4" fmla="*/ 0 h 670806"/>
              <a:gd name="connsiteX0" fmla="*/ 0 w 4189841"/>
              <a:gd name="connsiteY0" fmla="*/ 13094 h 670806"/>
              <a:gd name="connsiteX1" fmla="*/ 924508 w 4189841"/>
              <a:gd name="connsiteY1" fmla="*/ 631317 h 670806"/>
              <a:gd name="connsiteX2" fmla="*/ 2801868 w 4189841"/>
              <a:gd name="connsiteY2" fmla="*/ 668606 h 670806"/>
              <a:gd name="connsiteX3" fmla="*/ 3726236 w 4189841"/>
              <a:gd name="connsiteY3" fmla="*/ 555284 h 670806"/>
              <a:gd name="connsiteX4" fmla="*/ 4189841 w 4189841"/>
              <a:gd name="connsiteY4" fmla="*/ 0 h 670806"/>
              <a:gd name="connsiteX0" fmla="*/ 0 w 4189841"/>
              <a:gd name="connsiteY0" fmla="*/ 13094 h 669653"/>
              <a:gd name="connsiteX1" fmla="*/ 935320 w 4189841"/>
              <a:gd name="connsiteY1" fmla="*/ 613522 h 669653"/>
              <a:gd name="connsiteX2" fmla="*/ 2801868 w 4189841"/>
              <a:gd name="connsiteY2" fmla="*/ 668606 h 669653"/>
              <a:gd name="connsiteX3" fmla="*/ 3726236 w 4189841"/>
              <a:gd name="connsiteY3" fmla="*/ 555284 h 669653"/>
              <a:gd name="connsiteX4" fmla="*/ 4189841 w 4189841"/>
              <a:gd name="connsiteY4" fmla="*/ 0 h 669653"/>
              <a:gd name="connsiteX0" fmla="*/ 0 w 4189841"/>
              <a:gd name="connsiteY0" fmla="*/ 13094 h 669653"/>
              <a:gd name="connsiteX1" fmla="*/ 935320 w 4189841"/>
              <a:gd name="connsiteY1" fmla="*/ 613522 h 669653"/>
              <a:gd name="connsiteX2" fmla="*/ 2801868 w 4189841"/>
              <a:gd name="connsiteY2" fmla="*/ 668606 h 669653"/>
              <a:gd name="connsiteX3" fmla="*/ 3726236 w 4189841"/>
              <a:gd name="connsiteY3" fmla="*/ 555284 h 669653"/>
              <a:gd name="connsiteX4" fmla="*/ 4189841 w 4189841"/>
              <a:gd name="connsiteY4" fmla="*/ 0 h 669653"/>
              <a:gd name="connsiteX0" fmla="*/ 0 w 4189841"/>
              <a:gd name="connsiteY0" fmla="*/ 13094 h 628716"/>
              <a:gd name="connsiteX1" fmla="*/ 935320 w 4189841"/>
              <a:gd name="connsiteY1" fmla="*/ 613522 h 628716"/>
              <a:gd name="connsiteX2" fmla="*/ 2106342 w 4189841"/>
              <a:gd name="connsiteY2" fmla="*/ 625896 h 628716"/>
              <a:gd name="connsiteX3" fmla="*/ 3726236 w 4189841"/>
              <a:gd name="connsiteY3" fmla="*/ 555284 h 628716"/>
              <a:gd name="connsiteX4" fmla="*/ 4189841 w 4189841"/>
              <a:gd name="connsiteY4" fmla="*/ 0 h 628716"/>
              <a:gd name="connsiteX0" fmla="*/ 0 w 4189841"/>
              <a:gd name="connsiteY0" fmla="*/ 13094 h 662659"/>
              <a:gd name="connsiteX1" fmla="*/ 935320 w 4189841"/>
              <a:gd name="connsiteY1" fmla="*/ 613522 h 662659"/>
              <a:gd name="connsiteX2" fmla="*/ 2106342 w 4189841"/>
              <a:gd name="connsiteY2" fmla="*/ 661489 h 662659"/>
              <a:gd name="connsiteX3" fmla="*/ 3726236 w 4189841"/>
              <a:gd name="connsiteY3" fmla="*/ 555284 h 662659"/>
              <a:gd name="connsiteX4" fmla="*/ 4189841 w 4189841"/>
              <a:gd name="connsiteY4" fmla="*/ 0 h 662659"/>
              <a:gd name="connsiteX0" fmla="*/ 0 w 4189841"/>
              <a:gd name="connsiteY0" fmla="*/ 13094 h 661701"/>
              <a:gd name="connsiteX1" fmla="*/ 935320 w 4189841"/>
              <a:gd name="connsiteY1" fmla="*/ 613522 h 661701"/>
              <a:gd name="connsiteX2" fmla="*/ 2106342 w 4189841"/>
              <a:gd name="connsiteY2" fmla="*/ 661489 h 661701"/>
              <a:gd name="connsiteX3" fmla="*/ 3740726 w 4189841"/>
              <a:gd name="connsiteY3" fmla="*/ 590876 h 661701"/>
              <a:gd name="connsiteX4" fmla="*/ 4189841 w 4189841"/>
              <a:gd name="connsiteY4" fmla="*/ 0 h 66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41" h="661701">
                <a:moveTo>
                  <a:pt x="0" y="13094"/>
                </a:moveTo>
                <a:cubicBezTo>
                  <a:pt x="137686" y="570038"/>
                  <a:pt x="946505" y="609582"/>
                  <a:pt x="935320" y="613522"/>
                </a:cubicBezTo>
                <a:cubicBezTo>
                  <a:pt x="924135" y="617462"/>
                  <a:pt x="1638774" y="665263"/>
                  <a:pt x="2106342" y="661489"/>
                </a:cubicBezTo>
                <a:cubicBezTo>
                  <a:pt x="2573910" y="657715"/>
                  <a:pt x="3562843" y="650981"/>
                  <a:pt x="3740726" y="590876"/>
                </a:cubicBezTo>
                <a:cubicBezTo>
                  <a:pt x="4004334" y="479971"/>
                  <a:pt x="4134835" y="263823"/>
                  <a:pt x="4189841" y="0"/>
                </a:cubicBezTo>
              </a:path>
            </a:pathLst>
          </a:custGeom>
          <a:noFill/>
          <a:ln w="76200" cap="rnd" cmpd="sng">
            <a:solidFill>
              <a:srgbClr val="008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9" name="Forme libre 88"/>
          <p:cNvSpPr/>
          <p:nvPr/>
        </p:nvSpPr>
        <p:spPr>
          <a:xfrm flipH="1">
            <a:off x="812800" y="3524250"/>
            <a:ext cx="7534275" cy="681038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69579 h 369579"/>
              <a:gd name="connsiteX1" fmla="*/ 20898 w 1157415"/>
              <a:gd name="connsiteY1" fmla="*/ 237367 h 369579"/>
              <a:gd name="connsiteX2" fmla="*/ 194864 w 1157415"/>
              <a:gd name="connsiteY2" fmla="*/ 11031 h 369579"/>
              <a:gd name="connsiteX3" fmla="*/ 578534 w 1157415"/>
              <a:gd name="connsiteY3" fmla="*/ 33896 h 369579"/>
              <a:gd name="connsiteX4" fmla="*/ 957727 w 1157415"/>
              <a:gd name="connsiteY4" fmla="*/ 75104 h 369579"/>
              <a:gd name="connsiteX5" fmla="*/ 1100056 w 1157415"/>
              <a:gd name="connsiteY5" fmla="*/ 184996 h 369579"/>
              <a:gd name="connsiteX6" fmla="*/ 1157415 w 1157415"/>
              <a:gd name="connsiteY6" fmla="*/ 349153 h 369579"/>
              <a:gd name="connsiteX0" fmla="*/ 714 w 1157415"/>
              <a:gd name="connsiteY0" fmla="*/ 359839 h 359839"/>
              <a:gd name="connsiteX1" fmla="*/ 20898 w 1157415"/>
              <a:gd name="connsiteY1" fmla="*/ 227627 h 359839"/>
              <a:gd name="connsiteX2" fmla="*/ 194864 w 1157415"/>
              <a:gd name="connsiteY2" fmla="*/ 1291 h 359839"/>
              <a:gd name="connsiteX3" fmla="*/ 578534 w 1157415"/>
              <a:gd name="connsiteY3" fmla="*/ 24156 h 359839"/>
              <a:gd name="connsiteX4" fmla="*/ 957727 w 1157415"/>
              <a:gd name="connsiteY4" fmla="*/ 65364 h 359839"/>
              <a:gd name="connsiteX5" fmla="*/ 1100056 w 1157415"/>
              <a:gd name="connsiteY5" fmla="*/ 175256 h 359839"/>
              <a:gd name="connsiteX6" fmla="*/ 1157415 w 1157415"/>
              <a:gd name="connsiteY6" fmla="*/ 339413 h 359839"/>
              <a:gd name="connsiteX0" fmla="*/ 714 w 1157415"/>
              <a:gd name="connsiteY0" fmla="*/ 337543 h 337543"/>
              <a:gd name="connsiteX1" fmla="*/ 20898 w 1157415"/>
              <a:gd name="connsiteY1" fmla="*/ 205331 h 337543"/>
              <a:gd name="connsiteX2" fmla="*/ 192775 w 1157415"/>
              <a:gd name="connsiteY2" fmla="*/ 5274 h 337543"/>
              <a:gd name="connsiteX3" fmla="*/ 578534 w 1157415"/>
              <a:gd name="connsiteY3" fmla="*/ 1860 h 337543"/>
              <a:gd name="connsiteX4" fmla="*/ 957727 w 1157415"/>
              <a:gd name="connsiteY4" fmla="*/ 43068 h 337543"/>
              <a:gd name="connsiteX5" fmla="*/ 1100056 w 1157415"/>
              <a:gd name="connsiteY5" fmla="*/ 152960 h 337543"/>
              <a:gd name="connsiteX6" fmla="*/ 1157415 w 1157415"/>
              <a:gd name="connsiteY6" fmla="*/ 317117 h 337543"/>
              <a:gd name="connsiteX0" fmla="*/ 714 w 1157415"/>
              <a:gd name="connsiteY0" fmla="*/ 337543 h 337543"/>
              <a:gd name="connsiteX1" fmla="*/ 20898 w 1157415"/>
              <a:gd name="connsiteY1" fmla="*/ 205331 h 337543"/>
              <a:gd name="connsiteX2" fmla="*/ 192775 w 1157415"/>
              <a:gd name="connsiteY2" fmla="*/ 5274 h 337543"/>
              <a:gd name="connsiteX3" fmla="*/ 578534 w 1157415"/>
              <a:gd name="connsiteY3" fmla="*/ 1860 h 337543"/>
              <a:gd name="connsiteX4" fmla="*/ 957727 w 1157415"/>
              <a:gd name="connsiteY4" fmla="*/ 43068 h 337543"/>
              <a:gd name="connsiteX5" fmla="*/ 1106533 w 1157415"/>
              <a:gd name="connsiteY5" fmla="*/ 130148 h 337543"/>
              <a:gd name="connsiteX6" fmla="*/ 1157415 w 1157415"/>
              <a:gd name="connsiteY6" fmla="*/ 317117 h 337543"/>
              <a:gd name="connsiteX0" fmla="*/ 714 w 1157415"/>
              <a:gd name="connsiteY0" fmla="*/ 339991 h 339991"/>
              <a:gd name="connsiteX1" fmla="*/ 20898 w 1157415"/>
              <a:gd name="connsiteY1" fmla="*/ 207779 h 339991"/>
              <a:gd name="connsiteX2" fmla="*/ 192775 w 1157415"/>
              <a:gd name="connsiteY2" fmla="*/ 7722 h 339991"/>
              <a:gd name="connsiteX3" fmla="*/ 578534 w 1157415"/>
              <a:gd name="connsiteY3" fmla="*/ 4308 h 339991"/>
              <a:gd name="connsiteX4" fmla="*/ 957727 w 1157415"/>
              <a:gd name="connsiteY4" fmla="*/ 19444 h 339991"/>
              <a:gd name="connsiteX5" fmla="*/ 1106533 w 1157415"/>
              <a:gd name="connsiteY5" fmla="*/ 132596 h 339991"/>
              <a:gd name="connsiteX6" fmla="*/ 1157415 w 1157415"/>
              <a:gd name="connsiteY6" fmla="*/ 319565 h 339991"/>
              <a:gd name="connsiteX0" fmla="*/ 171 w 1156872"/>
              <a:gd name="connsiteY0" fmla="*/ 340453 h 340453"/>
              <a:gd name="connsiteX1" fmla="*/ 51444 w 1156872"/>
              <a:gd name="connsiteY1" fmla="*/ 94178 h 340453"/>
              <a:gd name="connsiteX2" fmla="*/ 192232 w 1156872"/>
              <a:gd name="connsiteY2" fmla="*/ 8184 h 340453"/>
              <a:gd name="connsiteX3" fmla="*/ 577991 w 1156872"/>
              <a:gd name="connsiteY3" fmla="*/ 4770 h 340453"/>
              <a:gd name="connsiteX4" fmla="*/ 957184 w 1156872"/>
              <a:gd name="connsiteY4" fmla="*/ 19906 h 340453"/>
              <a:gd name="connsiteX5" fmla="*/ 1105990 w 1156872"/>
              <a:gd name="connsiteY5" fmla="*/ 133058 h 340453"/>
              <a:gd name="connsiteX6" fmla="*/ 1156872 w 1156872"/>
              <a:gd name="connsiteY6" fmla="*/ 320027 h 340453"/>
              <a:gd name="connsiteX0" fmla="*/ 274 w 1156975"/>
              <a:gd name="connsiteY0" fmla="*/ 340453 h 340453"/>
              <a:gd name="connsiteX1" fmla="*/ 51547 w 1156975"/>
              <a:gd name="connsiteY1" fmla="*/ 94178 h 340453"/>
              <a:gd name="connsiteX2" fmla="*/ 192335 w 1156975"/>
              <a:gd name="connsiteY2" fmla="*/ 8184 h 340453"/>
              <a:gd name="connsiteX3" fmla="*/ 578094 w 1156975"/>
              <a:gd name="connsiteY3" fmla="*/ 4770 h 340453"/>
              <a:gd name="connsiteX4" fmla="*/ 957287 w 1156975"/>
              <a:gd name="connsiteY4" fmla="*/ 19906 h 340453"/>
              <a:gd name="connsiteX5" fmla="*/ 1106093 w 1156975"/>
              <a:gd name="connsiteY5" fmla="*/ 133058 h 340453"/>
              <a:gd name="connsiteX6" fmla="*/ 1156975 w 1156975"/>
              <a:gd name="connsiteY6" fmla="*/ 320027 h 340453"/>
              <a:gd name="connsiteX0" fmla="*/ 0 w 1156701"/>
              <a:gd name="connsiteY0" fmla="*/ 340453 h 340453"/>
              <a:gd name="connsiteX1" fmla="*/ 51273 w 1156701"/>
              <a:gd name="connsiteY1" fmla="*/ 94178 h 340453"/>
              <a:gd name="connsiteX2" fmla="*/ 192061 w 1156701"/>
              <a:gd name="connsiteY2" fmla="*/ 8184 h 340453"/>
              <a:gd name="connsiteX3" fmla="*/ 577820 w 1156701"/>
              <a:gd name="connsiteY3" fmla="*/ 4770 h 340453"/>
              <a:gd name="connsiteX4" fmla="*/ 957013 w 1156701"/>
              <a:gd name="connsiteY4" fmla="*/ 19906 h 340453"/>
              <a:gd name="connsiteX5" fmla="*/ 1105819 w 1156701"/>
              <a:gd name="connsiteY5" fmla="*/ 133058 h 340453"/>
              <a:gd name="connsiteX6" fmla="*/ 1156701 w 1156701"/>
              <a:gd name="connsiteY6" fmla="*/ 320027 h 340453"/>
              <a:gd name="connsiteX0" fmla="*/ 0 w 1156701"/>
              <a:gd name="connsiteY0" fmla="*/ 340453 h 340453"/>
              <a:gd name="connsiteX1" fmla="*/ 51273 w 1156701"/>
              <a:gd name="connsiteY1" fmla="*/ 94178 h 340453"/>
              <a:gd name="connsiteX2" fmla="*/ 192061 w 1156701"/>
              <a:gd name="connsiteY2" fmla="*/ 8184 h 340453"/>
              <a:gd name="connsiteX3" fmla="*/ 577820 w 1156701"/>
              <a:gd name="connsiteY3" fmla="*/ 4770 h 340453"/>
              <a:gd name="connsiteX4" fmla="*/ 957013 w 1156701"/>
              <a:gd name="connsiteY4" fmla="*/ 19906 h 340453"/>
              <a:gd name="connsiteX5" fmla="*/ 1105819 w 1156701"/>
              <a:gd name="connsiteY5" fmla="*/ 133058 h 340453"/>
              <a:gd name="connsiteX6" fmla="*/ 1156701 w 1156701"/>
              <a:gd name="connsiteY6" fmla="*/ 320027 h 340453"/>
              <a:gd name="connsiteX0" fmla="*/ 0 w 1156701"/>
              <a:gd name="connsiteY0" fmla="*/ 340453 h 340453"/>
              <a:gd name="connsiteX1" fmla="*/ 51273 w 1156701"/>
              <a:gd name="connsiteY1" fmla="*/ 94178 h 340453"/>
              <a:gd name="connsiteX2" fmla="*/ 192061 w 1156701"/>
              <a:gd name="connsiteY2" fmla="*/ 8184 h 340453"/>
              <a:gd name="connsiteX3" fmla="*/ 577820 w 1156701"/>
              <a:gd name="connsiteY3" fmla="*/ 4770 h 340453"/>
              <a:gd name="connsiteX4" fmla="*/ 957013 w 1156701"/>
              <a:gd name="connsiteY4" fmla="*/ 19906 h 340453"/>
              <a:gd name="connsiteX5" fmla="*/ 1105819 w 1156701"/>
              <a:gd name="connsiteY5" fmla="*/ 133058 h 340453"/>
              <a:gd name="connsiteX6" fmla="*/ 1156701 w 1156701"/>
              <a:gd name="connsiteY6" fmla="*/ 320027 h 340453"/>
              <a:gd name="connsiteX0" fmla="*/ 0 w 1156701"/>
              <a:gd name="connsiteY0" fmla="*/ 340453 h 340453"/>
              <a:gd name="connsiteX1" fmla="*/ 51273 w 1156701"/>
              <a:gd name="connsiteY1" fmla="*/ 94178 h 340453"/>
              <a:gd name="connsiteX2" fmla="*/ 192061 w 1156701"/>
              <a:gd name="connsiteY2" fmla="*/ 8184 h 340453"/>
              <a:gd name="connsiteX3" fmla="*/ 577820 w 1156701"/>
              <a:gd name="connsiteY3" fmla="*/ 4770 h 340453"/>
              <a:gd name="connsiteX4" fmla="*/ 957013 w 1156701"/>
              <a:gd name="connsiteY4" fmla="*/ 19906 h 340453"/>
              <a:gd name="connsiteX5" fmla="*/ 1105819 w 1156701"/>
              <a:gd name="connsiteY5" fmla="*/ 133058 h 340453"/>
              <a:gd name="connsiteX6" fmla="*/ 1156701 w 1156701"/>
              <a:gd name="connsiteY6" fmla="*/ 320027 h 340453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953127 w 1152815"/>
              <a:gd name="connsiteY4" fmla="*/ 19906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953127 w 1152815"/>
              <a:gd name="connsiteY4" fmla="*/ 19906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953127 w 1152815"/>
              <a:gd name="connsiteY4" fmla="*/ 19906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953127 w 1152815"/>
              <a:gd name="connsiteY4" fmla="*/ 19906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101933 w 1152815"/>
              <a:gd name="connsiteY5" fmla="*/ 133058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6025 w 1152815"/>
              <a:gd name="connsiteY5" fmla="*/ 100469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6025 w 1152815"/>
              <a:gd name="connsiteY5" fmla="*/ 100469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6025 w 1152815"/>
              <a:gd name="connsiteY5" fmla="*/ 100469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0843 w 1152815"/>
              <a:gd name="connsiteY5" fmla="*/ 84174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0843 w 1152815"/>
              <a:gd name="connsiteY5" fmla="*/ 84174 h 324158"/>
              <a:gd name="connsiteX6" fmla="*/ 1152815 w 1152815"/>
              <a:gd name="connsiteY6" fmla="*/ 320027 h 324158"/>
              <a:gd name="connsiteX0" fmla="*/ 0 w 1152815"/>
              <a:gd name="connsiteY0" fmla="*/ 324158 h 324158"/>
              <a:gd name="connsiteX1" fmla="*/ 47387 w 1152815"/>
              <a:gd name="connsiteY1" fmla="*/ 94178 h 324158"/>
              <a:gd name="connsiteX2" fmla="*/ 188175 w 1152815"/>
              <a:gd name="connsiteY2" fmla="*/ 8184 h 324158"/>
              <a:gd name="connsiteX3" fmla="*/ 573934 w 1152815"/>
              <a:gd name="connsiteY3" fmla="*/ 4770 h 324158"/>
              <a:gd name="connsiteX4" fmla="*/ 892245 w 1152815"/>
              <a:gd name="connsiteY4" fmla="*/ 23165 h 324158"/>
              <a:gd name="connsiteX5" fmla="*/ 1070843 w 1152815"/>
              <a:gd name="connsiteY5" fmla="*/ 84174 h 324158"/>
              <a:gd name="connsiteX6" fmla="*/ 1152815 w 1152815"/>
              <a:gd name="connsiteY6" fmla="*/ 320027 h 324158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2245 w 1152815"/>
              <a:gd name="connsiteY4" fmla="*/ 18930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2245 w 1152815"/>
              <a:gd name="connsiteY4" fmla="*/ 5894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2245 w 1152815"/>
              <a:gd name="connsiteY4" fmla="*/ 18930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2245 w 1152815"/>
              <a:gd name="connsiteY4" fmla="*/ 12412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2245 w 1152815"/>
              <a:gd name="connsiteY4" fmla="*/ 12412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  <a:gd name="connsiteX0" fmla="*/ 0 w 1152815"/>
              <a:gd name="connsiteY0" fmla="*/ 319923 h 319923"/>
              <a:gd name="connsiteX1" fmla="*/ 47387 w 1152815"/>
              <a:gd name="connsiteY1" fmla="*/ 89943 h 319923"/>
              <a:gd name="connsiteX2" fmla="*/ 188175 w 1152815"/>
              <a:gd name="connsiteY2" fmla="*/ 3949 h 319923"/>
              <a:gd name="connsiteX3" fmla="*/ 573934 w 1152815"/>
              <a:gd name="connsiteY3" fmla="*/ 535 h 319923"/>
              <a:gd name="connsiteX4" fmla="*/ 897427 w 1152815"/>
              <a:gd name="connsiteY4" fmla="*/ 2635 h 319923"/>
              <a:gd name="connsiteX5" fmla="*/ 1070843 w 1152815"/>
              <a:gd name="connsiteY5" fmla="*/ 79939 h 319923"/>
              <a:gd name="connsiteX6" fmla="*/ 1152815 w 1152815"/>
              <a:gd name="connsiteY6" fmla="*/ 315792 h 31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815" h="319923">
                <a:moveTo>
                  <a:pt x="0" y="319923"/>
                </a:moveTo>
                <a:cubicBezTo>
                  <a:pt x="8648" y="170850"/>
                  <a:pt x="35848" y="118566"/>
                  <a:pt x="47387" y="89943"/>
                </a:cubicBezTo>
                <a:cubicBezTo>
                  <a:pt x="65299" y="47759"/>
                  <a:pt x="100417" y="5814"/>
                  <a:pt x="188175" y="3949"/>
                </a:cubicBezTo>
                <a:cubicBezTo>
                  <a:pt x="275933" y="2084"/>
                  <a:pt x="455052" y="-1314"/>
                  <a:pt x="573934" y="535"/>
                </a:cubicBezTo>
                <a:lnTo>
                  <a:pt x="897427" y="2635"/>
                </a:lnTo>
                <a:cubicBezTo>
                  <a:pt x="971058" y="2009"/>
                  <a:pt x="1013520" y="35965"/>
                  <a:pt x="1070843" y="79939"/>
                </a:cubicBezTo>
                <a:cubicBezTo>
                  <a:pt x="1121496" y="135216"/>
                  <a:pt x="1140865" y="239227"/>
                  <a:pt x="1152815" y="315792"/>
                </a:cubicBezTo>
              </a:path>
            </a:pathLst>
          </a:custGeom>
          <a:ln w="76200" cmpd="sng"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          </a:t>
            </a:r>
          </a:p>
        </p:txBody>
      </p:sp>
      <p:sp>
        <p:nvSpPr>
          <p:cNvPr id="78" name="Forme libre 77"/>
          <p:cNvSpPr/>
          <p:nvPr/>
        </p:nvSpPr>
        <p:spPr>
          <a:xfrm flipH="1" flipV="1">
            <a:off x="3262313" y="4740275"/>
            <a:ext cx="2443162" cy="469900"/>
          </a:xfrm>
          <a:custGeom>
            <a:avLst/>
            <a:gdLst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14981 h 314981"/>
              <a:gd name="connsiteX1" fmla="*/ 317500 w 1155700"/>
              <a:gd name="connsiteY1" fmla="*/ 44048 h 314981"/>
              <a:gd name="connsiteX2" fmla="*/ 817033 w 1155700"/>
              <a:gd name="connsiteY2" fmla="*/ 27114 h 314981"/>
              <a:gd name="connsiteX3" fmla="*/ 1155700 w 1155700"/>
              <a:gd name="connsiteY3" fmla="*/ 310748 h 314981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34060 h 334060"/>
              <a:gd name="connsiteX1" fmla="*/ 330200 w 1155700"/>
              <a:gd name="connsiteY1" fmla="*/ 29260 h 334060"/>
              <a:gd name="connsiteX2" fmla="*/ 817033 w 1155700"/>
              <a:gd name="connsiteY2" fmla="*/ 46193 h 334060"/>
              <a:gd name="connsiteX3" fmla="*/ 1155700 w 1155700"/>
              <a:gd name="connsiteY3" fmla="*/ 329827 h 334060"/>
              <a:gd name="connsiteX0" fmla="*/ 0 w 1155700"/>
              <a:gd name="connsiteY0" fmla="*/ 323639 h 323639"/>
              <a:gd name="connsiteX1" fmla="*/ 330200 w 1155700"/>
              <a:gd name="connsiteY1" fmla="*/ 18839 h 323639"/>
              <a:gd name="connsiteX2" fmla="*/ 817033 w 1155700"/>
              <a:gd name="connsiteY2" fmla="*/ 35772 h 323639"/>
              <a:gd name="connsiteX3" fmla="*/ 1155700 w 1155700"/>
              <a:gd name="connsiteY3" fmla="*/ 319406 h 323639"/>
              <a:gd name="connsiteX0" fmla="*/ 0 w 982133"/>
              <a:gd name="connsiteY0" fmla="*/ 321201 h 321201"/>
              <a:gd name="connsiteX1" fmla="*/ 330200 w 982133"/>
              <a:gd name="connsiteY1" fmla="*/ 16401 h 321201"/>
              <a:gd name="connsiteX2" fmla="*/ 817033 w 982133"/>
              <a:gd name="connsiteY2" fmla="*/ 33334 h 321201"/>
              <a:gd name="connsiteX3" fmla="*/ 982133 w 982133"/>
              <a:gd name="connsiteY3" fmla="*/ 274634 h 321201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43000"/>
              <a:gd name="connsiteY0" fmla="*/ 324146 h 328379"/>
              <a:gd name="connsiteX1" fmla="*/ 330200 w 1143000"/>
              <a:gd name="connsiteY1" fmla="*/ 19346 h 328379"/>
              <a:gd name="connsiteX2" fmla="*/ 817033 w 1143000"/>
              <a:gd name="connsiteY2" fmla="*/ 36279 h 328379"/>
              <a:gd name="connsiteX3" fmla="*/ 1143000 w 1143000"/>
              <a:gd name="connsiteY3" fmla="*/ 328379 h 328379"/>
              <a:gd name="connsiteX0" fmla="*/ 0 w 1168400"/>
              <a:gd name="connsiteY0" fmla="*/ 319614 h 319614"/>
              <a:gd name="connsiteX1" fmla="*/ 330200 w 1168400"/>
              <a:gd name="connsiteY1" fmla="*/ 14814 h 319614"/>
              <a:gd name="connsiteX2" fmla="*/ 817033 w 1168400"/>
              <a:gd name="connsiteY2" fmla="*/ 31747 h 319614"/>
              <a:gd name="connsiteX3" fmla="*/ 1168400 w 1168400"/>
              <a:gd name="connsiteY3" fmla="*/ 243414 h 319614"/>
              <a:gd name="connsiteX0" fmla="*/ 0 w 832359"/>
              <a:gd name="connsiteY0" fmla="*/ 321673 h 321673"/>
              <a:gd name="connsiteX1" fmla="*/ 330200 w 832359"/>
              <a:gd name="connsiteY1" fmla="*/ 16873 h 321673"/>
              <a:gd name="connsiteX2" fmla="*/ 817033 w 832359"/>
              <a:gd name="connsiteY2" fmla="*/ 33806 h 321673"/>
              <a:gd name="connsiteX3" fmla="*/ 719666 w 832359"/>
              <a:gd name="connsiteY3" fmla="*/ 283573 h 321673"/>
              <a:gd name="connsiteX0" fmla="*/ 0 w 1121832"/>
              <a:gd name="connsiteY0" fmla="*/ 323891 h 323891"/>
              <a:gd name="connsiteX1" fmla="*/ 330200 w 1121832"/>
              <a:gd name="connsiteY1" fmla="*/ 19091 h 323891"/>
              <a:gd name="connsiteX2" fmla="*/ 817033 w 1121832"/>
              <a:gd name="connsiteY2" fmla="*/ 36024 h 323891"/>
              <a:gd name="connsiteX3" fmla="*/ 1121832 w 1121832"/>
              <a:gd name="connsiteY3" fmla="*/ 323891 h 323891"/>
              <a:gd name="connsiteX0" fmla="*/ 0 w 1121832"/>
              <a:gd name="connsiteY0" fmla="*/ 327034 h 327034"/>
              <a:gd name="connsiteX1" fmla="*/ 330200 w 1121832"/>
              <a:gd name="connsiteY1" fmla="*/ 22234 h 327034"/>
              <a:gd name="connsiteX2" fmla="*/ 817033 w 1121832"/>
              <a:gd name="connsiteY2" fmla="*/ 39167 h 327034"/>
              <a:gd name="connsiteX3" fmla="*/ 1121832 w 1121832"/>
              <a:gd name="connsiteY3" fmla="*/ 327034 h 327034"/>
              <a:gd name="connsiteX0" fmla="*/ 0 w 1159932"/>
              <a:gd name="connsiteY0" fmla="*/ 322397 h 322397"/>
              <a:gd name="connsiteX1" fmla="*/ 330200 w 1159932"/>
              <a:gd name="connsiteY1" fmla="*/ 17597 h 322397"/>
              <a:gd name="connsiteX2" fmla="*/ 817033 w 1159932"/>
              <a:gd name="connsiteY2" fmla="*/ 34530 h 322397"/>
              <a:gd name="connsiteX3" fmla="*/ 1159932 w 1159932"/>
              <a:gd name="connsiteY3" fmla="*/ 296997 h 322397"/>
              <a:gd name="connsiteX0" fmla="*/ 0 w 1159932"/>
              <a:gd name="connsiteY0" fmla="*/ 332992 h 332992"/>
              <a:gd name="connsiteX1" fmla="*/ 330200 w 1159932"/>
              <a:gd name="connsiteY1" fmla="*/ 28192 h 332992"/>
              <a:gd name="connsiteX2" fmla="*/ 893233 w 1159932"/>
              <a:gd name="connsiteY2" fmla="*/ 45125 h 332992"/>
              <a:gd name="connsiteX3" fmla="*/ 1159932 w 1159932"/>
              <a:gd name="connsiteY3" fmla="*/ 307592 h 332992"/>
              <a:gd name="connsiteX0" fmla="*/ 0 w 1104899"/>
              <a:gd name="connsiteY0" fmla="*/ 332992 h 332992"/>
              <a:gd name="connsiteX1" fmla="*/ 330200 w 1104899"/>
              <a:gd name="connsiteY1" fmla="*/ 28192 h 332992"/>
              <a:gd name="connsiteX2" fmla="*/ 893233 w 1104899"/>
              <a:gd name="connsiteY2" fmla="*/ 45125 h 332992"/>
              <a:gd name="connsiteX3" fmla="*/ 1104899 w 1104899"/>
              <a:gd name="connsiteY3" fmla="*/ 307592 h 332992"/>
              <a:gd name="connsiteX0" fmla="*/ 0 w 1126066"/>
              <a:gd name="connsiteY0" fmla="*/ 335387 h 356554"/>
              <a:gd name="connsiteX1" fmla="*/ 330200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26066"/>
              <a:gd name="connsiteY0" fmla="*/ 335387 h 356554"/>
              <a:gd name="connsiteX1" fmla="*/ 300567 w 1126066"/>
              <a:gd name="connsiteY1" fmla="*/ 30587 h 356554"/>
              <a:gd name="connsiteX2" fmla="*/ 893233 w 1126066"/>
              <a:gd name="connsiteY2" fmla="*/ 47520 h 356554"/>
              <a:gd name="connsiteX3" fmla="*/ 1126066 w 1126066"/>
              <a:gd name="connsiteY3" fmla="*/ 356554 h 356554"/>
              <a:gd name="connsiteX0" fmla="*/ 0 w 1172633"/>
              <a:gd name="connsiteY0" fmla="*/ 353501 h 357735"/>
              <a:gd name="connsiteX1" fmla="*/ 347134 w 1172633"/>
              <a:gd name="connsiteY1" fmla="*/ 31768 h 357735"/>
              <a:gd name="connsiteX2" fmla="*/ 939800 w 1172633"/>
              <a:gd name="connsiteY2" fmla="*/ 48701 h 357735"/>
              <a:gd name="connsiteX3" fmla="*/ 1172633 w 1172633"/>
              <a:gd name="connsiteY3" fmla="*/ 357735 h 357735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71621 h 371621"/>
              <a:gd name="connsiteX1" fmla="*/ 347134 w 1172633"/>
              <a:gd name="connsiteY1" fmla="*/ 32955 h 371621"/>
              <a:gd name="connsiteX2" fmla="*/ 939800 w 1172633"/>
              <a:gd name="connsiteY2" fmla="*/ 49888 h 371621"/>
              <a:gd name="connsiteX3" fmla="*/ 1172633 w 1172633"/>
              <a:gd name="connsiteY3" fmla="*/ 358922 h 371621"/>
              <a:gd name="connsiteX0" fmla="*/ 0 w 1172633"/>
              <a:gd name="connsiteY0" fmla="*/ 353478 h 353478"/>
              <a:gd name="connsiteX1" fmla="*/ 347134 w 1172633"/>
              <a:gd name="connsiteY1" fmla="*/ 14812 h 353478"/>
              <a:gd name="connsiteX2" fmla="*/ 939800 w 1172633"/>
              <a:gd name="connsiteY2" fmla="*/ 31745 h 353478"/>
              <a:gd name="connsiteX3" fmla="*/ 1172633 w 1172633"/>
              <a:gd name="connsiteY3" fmla="*/ 340779 h 353478"/>
              <a:gd name="connsiteX0" fmla="*/ 0 w 1172633"/>
              <a:gd name="connsiteY0" fmla="*/ 372562 h 372562"/>
              <a:gd name="connsiteX1" fmla="*/ 347134 w 1172633"/>
              <a:gd name="connsiteY1" fmla="*/ 4263 h 372562"/>
              <a:gd name="connsiteX2" fmla="*/ 939800 w 1172633"/>
              <a:gd name="connsiteY2" fmla="*/ 50829 h 372562"/>
              <a:gd name="connsiteX3" fmla="*/ 1172633 w 1172633"/>
              <a:gd name="connsiteY3" fmla="*/ 359863 h 372562"/>
              <a:gd name="connsiteX0" fmla="*/ 0 w 1172633"/>
              <a:gd name="connsiteY0" fmla="*/ 389477 h 389477"/>
              <a:gd name="connsiteX1" fmla="*/ 347134 w 1172633"/>
              <a:gd name="connsiteY1" fmla="*/ 21178 h 389477"/>
              <a:gd name="connsiteX2" fmla="*/ 939800 w 1172633"/>
              <a:gd name="connsiteY2" fmla="*/ 67744 h 389477"/>
              <a:gd name="connsiteX3" fmla="*/ 1172633 w 1172633"/>
              <a:gd name="connsiteY3" fmla="*/ 376778 h 389477"/>
              <a:gd name="connsiteX0" fmla="*/ 0 w 1172633"/>
              <a:gd name="connsiteY0" fmla="*/ 381956 h 381956"/>
              <a:gd name="connsiteX1" fmla="*/ 347134 w 1172633"/>
              <a:gd name="connsiteY1" fmla="*/ 13657 h 381956"/>
              <a:gd name="connsiteX2" fmla="*/ 939800 w 1172633"/>
              <a:gd name="connsiteY2" fmla="*/ 60223 h 381956"/>
              <a:gd name="connsiteX3" fmla="*/ 1172633 w 1172633"/>
              <a:gd name="connsiteY3" fmla="*/ 369257 h 381956"/>
              <a:gd name="connsiteX0" fmla="*/ 0 w 1172633"/>
              <a:gd name="connsiteY0" fmla="*/ 391902 h 391902"/>
              <a:gd name="connsiteX1" fmla="*/ 347134 w 1172633"/>
              <a:gd name="connsiteY1" fmla="*/ 23603 h 391902"/>
              <a:gd name="connsiteX2" fmla="*/ 922867 w 1172633"/>
              <a:gd name="connsiteY2" fmla="*/ 74402 h 391902"/>
              <a:gd name="connsiteX3" fmla="*/ 1172633 w 1172633"/>
              <a:gd name="connsiteY3" fmla="*/ 379203 h 391902"/>
              <a:gd name="connsiteX0" fmla="*/ 0 w 1172633"/>
              <a:gd name="connsiteY0" fmla="*/ 397712 h 397712"/>
              <a:gd name="connsiteX1" fmla="*/ 347134 w 1172633"/>
              <a:gd name="connsiteY1" fmla="*/ 29413 h 397712"/>
              <a:gd name="connsiteX2" fmla="*/ 952500 w 1172633"/>
              <a:gd name="connsiteY2" fmla="*/ 63279 h 397712"/>
              <a:gd name="connsiteX3" fmla="*/ 1172633 w 1172633"/>
              <a:gd name="connsiteY3" fmla="*/ 385013 h 397712"/>
              <a:gd name="connsiteX0" fmla="*/ 0 w 1195964"/>
              <a:gd name="connsiteY0" fmla="*/ 433179 h 433179"/>
              <a:gd name="connsiteX1" fmla="*/ 347134 w 1195964"/>
              <a:gd name="connsiteY1" fmla="*/ 64880 h 433179"/>
              <a:gd name="connsiteX2" fmla="*/ 952500 w 1195964"/>
              <a:gd name="connsiteY2" fmla="*/ 98746 h 433179"/>
              <a:gd name="connsiteX3" fmla="*/ 1172633 w 1195964"/>
              <a:gd name="connsiteY3" fmla="*/ 420480 h 433179"/>
              <a:gd name="connsiteX0" fmla="*/ 0 w 1172633"/>
              <a:gd name="connsiteY0" fmla="*/ 393710 h 393710"/>
              <a:gd name="connsiteX1" fmla="*/ 347134 w 1172633"/>
              <a:gd name="connsiteY1" fmla="*/ 25411 h 393710"/>
              <a:gd name="connsiteX2" fmla="*/ 952500 w 1172633"/>
              <a:gd name="connsiteY2" fmla="*/ 59277 h 393710"/>
              <a:gd name="connsiteX3" fmla="*/ 1172633 w 1172633"/>
              <a:gd name="connsiteY3" fmla="*/ 381011 h 393710"/>
              <a:gd name="connsiteX0" fmla="*/ 0 w 1172633"/>
              <a:gd name="connsiteY0" fmla="*/ 386187 h 386187"/>
              <a:gd name="connsiteX1" fmla="*/ 347134 w 1172633"/>
              <a:gd name="connsiteY1" fmla="*/ 17888 h 386187"/>
              <a:gd name="connsiteX2" fmla="*/ 952500 w 1172633"/>
              <a:gd name="connsiteY2" fmla="*/ 51754 h 386187"/>
              <a:gd name="connsiteX3" fmla="*/ 1172633 w 1172633"/>
              <a:gd name="connsiteY3" fmla="*/ 373488 h 386187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92375 h 392375"/>
              <a:gd name="connsiteX1" fmla="*/ 347134 w 1172633"/>
              <a:gd name="connsiteY1" fmla="*/ 24076 h 392375"/>
              <a:gd name="connsiteX2" fmla="*/ 872067 w 1172633"/>
              <a:gd name="connsiteY2" fmla="*/ 62175 h 392375"/>
              <a:gd name="connsiteX3" fmla="*/ 1172633 w 1172633"/>
              <a:gd name="connsiteY3" fmla="*/ 379676 h 392375"/>
              <a:gd name="connsiteX0" fmla="*/ 0 w 1172633"/>
              <a:gd name="connsiteY0" fmla="*/ 379274 h 379274"/>
              <a:gd name="connsiteX1" fmla="*/ 347134 w 1172633"/>
              <a:gd name="connsiteY1" fmla="*/ 10975 h 379274"/>
              <a:gd name="connsiteX2" fmla="*/ 872067 w 1172633"/>
              <a:gd name="connsiteY2" fmla="*/ 49074 h 379274"/>
              <a:gd name="connsiteX3" fmla="*/ 1172633 w 1172633"/>
              <a:gd name="connsiteY3" fmla="*/ 366575 h 379274"/>
              <a:gd name="connsiteX0" fmla="*/ 0 w 1172633"/>
              <a:gd name="connsiteY0" fmla="*/ 386199 h 386199"/>
              <a:gd name="connsiteX1" fmla="*/ 452967 w 1172633"/>
              <a:gd name="connsiteY1" fmla="*/ 13666 h 386199"/>
              <a:gd name="connsiteX2" fmla="*/ 872067 w 1172633"/>
              <a:gd name="connsiteY2" fmla="*/ 55999 h 386199"/>
              <a:gd name="connsiteX3" fmla="*/ 1172633 w 1172633"/>
              <a:gd name="connsiteY3" fmla="*/ 373500 h 386199"/>
              <a:gd name="connsiteX0" fmla="*/ 0 w 1172633"/>
              <a:gd name="connsiteY0" fmla="*/ 391838 h 391838"/>
              <a:gd name="connsiteX1" fmla="*/ 452967 w 1172633"/>
              <a:gd name="connsiteY1" fmla="*/ 19305 h 391838"/>
              <a:gd name="connsiteX2" fmla="*/ 872067 w 1172633"/>
              <a:gd name="connsiteY2" fmla="*/ 61638 h 391838"/>
              <a:gd name="connsiteX3" fmla="*/ 1172633 w 1172633"/>
              <a:gd name="connsiteY3" fmla="*/ 379139 h 391838"/>
              <a:gd name="connsiteX0" fmla="*/ 0 w 1172633"/>
              <a:gd name="connsiteY0" fmla="*/ 373154 h 373154"/>
              <a:gd name="connsiteX1" fmla="*/ 452967 w 1172633"/>
              <a:gd name="connsiteY1" fmla="*/ 621 h 373154"/>
              <a:gd name="connsiteX2" fmla="*/ 872067 w 1172633"/>
              <a:gd name="connsiteY2" fmla="*/ 42954 h 373154"/>
              <a:gd name="connsiteX3" fmla="*/ 1172633 w 1172633"/>
              <a:gd name="connsiteY3" fmla="*/ 360455 h 373154"/>
              <a:gd name="connsiteX0" fmla="*/ 0 w 1172633"/>
              <a:gd name="connsiteY0" fmla="*/ 374315 h 374315"/>
              <a:gd name="connsiteX1" fmla="*/ 452967 w 1172633"/>
              <a:gd name="connsiteY1" fmla="*/ 1782 h 374315"/>
              <a:gd name="connsiteX2" fmla="*/ 872067 w 1172633"/>
              <a:gd name="connsiteY2" fmla="*/ 44115 h 374315"/>
              <a:gd name="connsiteX3" fmla="*/ 1172633 w 1172633"/>
              <a:gd name="connsiteY3" fmla="*/ 361616 h 374315"/>
              <a:gd name="connsiteX0" fmla="*/ 0 w 1172633"/>
              <a:gd name="connsiteY0" fmla="*/ 348339 h 348339"/>
              <a:gd name="connsiteX1" fmla="*/ 372242 w 1172633"/>
              <a:gd name="connsiteY1" fmla="*/ 34185 h 348339"/>
              <a:gd name="connsiteX2" fmla="*/ 872067 w 1172633"/>
              <a:gd name="connsiteY2" fmla="*/ 18139 h 348339"/>
              <a:gd name="connsiteX3" fmla="*/ 1172633 w 1172633"/>
              <a:gd name="connsiteY3" fmla="*/ 335640 h 348339"/>
              <a:gd name="connsiteX0" fmla="*/ 0 w 1172633"/>
              <a:gd name="connsiteY0" fmla="*/ 348392 h 348392"/>
              <a:gd name="connsiteX1" fmla="*/ 372242 w 1172633"/>
              <a:gd name="connsiteY1" fmla="*/ 34238 h 348392"/>
              <a:gd name="connsiteX2" fmla="*/ 850823 w 1172633"/>
              <a:gd name="connsiteY2" fmla="*/ 42231 h 348392"/>
              <a:gd name="connsiteX3" fmla="*/ 1172633 w 1172633"/>
              <a:gd name="connsiteY3" fmla="*/ 335693 h 348392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36801 h 336801"/>
              <a:gd name="connsiteX1" fmla="*/ 372242 w 1172633"/>
              <a:gd name="connsiteY1" fmla="*/ 22647 h 336801"/>
              <a:gd name="connsiteX2" fmla="*/ 850823 w 1172633"/>
              <a:gd name="connsiteY2" fmla="*/ 30640 h 336801"/>
              <a:gd name="connsiteX3" fmla="*/ 1172633 w 1172633"/>
              <a:gd name="connsiteY3" fmla="*/ 324102 h 336801"/>
              <a:gd name="connsiteX0" fmla="*/ 0 w 1172633"/>
              <a:gd name="connsiteY0" fmla="*/ 354026 h 354026"/>
              <a:gd name="connsiteX1" fmla="*/ 372242 w 1172633"/>
              <a:gd name="connsiteY1" fmla="*/ 39872 h 354026"/>
              <a:gd name="connsiteX2" fmla="*/ 850823 w 1172633"/>
              <a:gd name="connsiteY2" fmla="*/ 47865 h 354026"/>
              <a:gd name="connsiteX3" fmla="*/ 1172633 w 1172633"/>
              <a:gd name="connsiteY3" fmla="*/ 341327 h 354026"/>
              <a:gd name="connsiteX0" fmla="*/ 0 w 1172633"/>
              <a:gd name="connsiteY0" fmla="*/ 364874 h 364874"/>
              <a:gd name="connsiteX1" fmla="*/ 372242 w 1172633"/>
              <a:gd name="connsiteY1" fmla="*/ 50720 h 364874"/>
              <a:gd name="connsiteX2" fmla="*/ 850823 w 1172633"/>
              <a:gd name="connsiteY2" fmla="*/ 58713 h 364874"/>
              <a:gd name="connsiteX3" fmla="*/ 1172633 w 1172633"/>
              <a:gd name="connsiteY3" fmla="*/ 352175 h 364874"/>
              <a:gd name="connsiteX0" fmla="*/ 0 w 1172633"/>
              <a:gd name="connsiteY0" fmla="*/ 334875 h 334875"/>
              <a:gd name="connsiteX1" fmla="*/ 278771 w 1172633"/>
              <a:gd name="connsiteY1" fmla="*/ 55061 h 334875"/>
              <a:gd name="connsiteX2" fmla="*/ 850823 w 1172633"/>
              <a:gd name="connsiteY2" fmla="*/ 28714 h 334875"/>
              <a:gd name="connsiteX3" fmla="*/ 1172633 w 1172633"/>
              <a:gd name="connsiteY3" fmla="*/ 322176 h 334875"/>
              <a:gd name="connsiteX0" fmla="*/ 0 w 1172633"/>
              <a:gd name="connsiteY0" fmla="*/ 311546 h 311546"/>
              <a:gd name="connsiteX1" fmla="*/ 278771 w 1172633"/>
              <a:gd name="connsiteY1" fmla="*/ 31732 h 311546"/>
              <a:gd name="connsiteX2" fmla="*/ 850823 w 1172633"/>
              <a:gd name="connsiteY2" fmla="*/ 36292 h 311546"/>
              <a:gd name="connsiteX3" fmla="*/ 1172633 w 1172633"/>
              <a:gd name="connsiteY3" fmla="*/ 298847 h 311546"/>
              <a:gd name="connsiteX0" fmla="*/ 0 w 1172633"/>
              <a:gd name="connsiteY0" fmla="*/ 303132 h 303132"/>
              <a:gd name="connsiteX1" fmla="*/ 278771 w 1172633"/>
              <a:gd name="connsiteY1" fmla="*/ 23318 h 303132"/>
              <a:gd name="connsiteX2" fmla="*/ 850823 w 1172633"/>
              <a:gd name="connsiteY2" fmla="*/ 27878 h 303132"/>
              <a:gd name="connsiteX3" fmla="*/ 1096156 w 1172633"/>
              <a:gd name="connsiteY3" fmla="*/ 127992 h 303132"/>
              <a:gd name="connsiteX4" fmla="*/ 1172633 w 1172633"/>
              <a:gd name="connsiteY4" fmla="*/ 290433 h 303132"/>
              <a:gd name="connsiteX0" fmla="*/ 0 w 1172633"/>
              <a:gd name="connsiteY0" fmla="*/ 319182 h 319182"/>
              <a:gd name="connsiteX1" fmla="*/ 278771 w 1172633"/>
              <a:gd name="connsiteY1" fmla="*/ 39368 h 319182"/>
              <a:gd name="connsiteX2" fmla="*/ 663882 w 1172633"/>
              <a:gd name="connsiteY2" fmla="*/ 13021 h 319182"/>
              <a:gd name="connsiteX3" fmla="*/ 1096156 w 1172633"/>
              <a:gd name="connsiteY3" fmla="*/ 144042 h 319182"/>
              <a:gd name="connsiteX4" fmla="*/ 1172633 w 1172633"/>
              <a:gd name="connsiteY4" fmla="*/ 306483 h 319182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72633"/>
              <a:gd name="connsiteY0" fmla="*/ 315859 h 315859"/>
              <a:gd name="connsiteX1" fmla="*/ 278771 w 1172633"/>
              <a:gd name="connsiteY1" fmla="*/ 36045 h 315859"/>
              <a:gd name="connsiteX2" fmla="*/ 663882 w 1172633"/>
              <a:gd name="connsiteY2" fmla="*/ 9698 h 315859"/>
              <a:gd name="connsiteX3" fmla="*/ 1028177 w 1172633"/>
              <a:gd name="connsiteY3" fmla="*/ 92642 h 315859"/>
              <a:gd name="connsiteX4" fmla="*/ 1172633 w 1172633"/>
              <a:gd name="connsiteY4" fmla="*/ 303160 h 315859"/>
              <a:gd name="connsiteX0" fmla="*/ 0 w 1182616"/>
              <a:gd name="connsiteY0" fmla="*/ 320149 h 320149"/>
              <a:gd name="connsiteX1" fmla="*/ 278771 w 1182616"/>
              <a:gd name="connsiteY1" fmla="*/ 40335 h 320149"/>
              <a:gd name="connsiteX2" fmla="*/ 663882 w 1182616"/>
              <a:gd name="connsiteY2" fmla="*/ 13988 h 320149"/>
              <a:gd name="connsiteX3" fmla="*/ 1108901 w 1182616"/>
              <a:gd name="connsiteY3" fmla="*/ 158746 h 320149"/>
              <a:gd name="connsiteX4" fmla="*/ 1172633 w 1182616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20149 h 320149"/>
              <a:gd name="connsiteX1" fmla="*/ 278771 w 1172633"/>
              <a:gd name="connsiteY1" fmla="*/ 40335 h 320149"/>
              <a:gd name="connsiteX2" fmla="*/ 663882 w 1172633"/>
              <a:gd name="connsiteY2" fmla="*/ 13988 h 320149"/>
              <a:gd name="connsiteX3" fmla="*/ 1108901 w 1172633"/>
              <a:gd name="connsiteY3" fmla="*/ 158746 h 320149"/>
              <a:gd name="connsiteX4" fmla="*/ 1172633 w 1172633"/>
              <a:gd name="connsiteY4" fmla="*/ 307450 h 320149"/>
              <a:gd name="connsiteX0" fmla="*/ 0 w 1172633"/>
              <a:gd name="connsiteY0" fmla="*/ 313117 h 313117"/>
              <a:gd name="connsiteX1" fmla="*/ 278771 w 1172633"/>
              <a:gd name="connsiteY1" fmla="*/ 33303 h 313117"/>
              <a:gd name="connsiteX2" fmla="*/ 663882 w 1172633"/>
              <a:gd name="connsiteY2" fmla="*/ 6956 h 313117"/>
              <a:gd name="connsiteX3" fmla="*/ 1108901 w 1172633"/>
              <a:gd name="connsiteY3" fmla="*/ 151714 h 313117"/>
              <a:gd name="connsiteX4" fmla="*/ 1172633 w 1172633"/>
              <a:gd name="connsiteY4" fmla="*/ 300418 h 313117"/>
              <a:gd name="connsiteX0" fmla="*/ 0 w 1172633"/>
              <a:gd name="connsiteY0" fmla="*/ 306596 h 306596"/>
              <a:gd name="connsiteX1" fmla="*/ 278771 w 1172633"/>
              <a:gd name="connsiteY1" fmla="*/ 26782 h 306596"/>
              <a:gd name="connsiteX2" fmla="*/ 663882 w 1172633"/>
              <a:gd name="connsiteY2" fmla="*/ 435 h 306596"/>
              <a:gd name="connsiteX3" fmla="*/ 1108901 w 1172633"/>
              <a:gd name="connsiteY3" fmla="*/ 145193 h 306596"/>
              <a:gd name="connsiteX4" fmla="*/ 1172633 w 1172633"/>
              <a:gd name="connsiteY4" fmla="*/ 293897 h 306596"/>
              <a:gd name="connsiteX0" fmla="*/ 0 w 1172633"/>
              <a:gd name="connsiteY0" fmla="*/ 319902 h 319902"/>
              <a:gd name="connsiteX1" fmla="*/ 278771 w 1172633"/>
              <a:gd name="connsiteY1" fmla="*/ 40088 h 319902"/>
              <a:gd name="connsiteX2" fmla="*/ 591655 w 1172633"/>
              <a:gd name="connsiteY2" fmla="*/ 3438 h 319902"/>
              <a:gd name="connsiteX3" fmla="*/ 1108901 w 1172633"/>
              <a:gd name="connsiteY3" fmla="*/ 158499 h 319902"/>
              <a:gd name="connsiteX4" fmla="*/ 1172633 w 1172633"/>
              <a:gd name="connsiteY4" fmla="*/ 307203 h 319902"/>
              <a:gd name="connsiteX0" fmla="*/ 0 w 1172633"/>
              <a:gd name="connsiteY0" fmla="*/ 316716 h 316716"/>
              <a:gd name="connsiteX1" fmla="*/ 278771 w 1172633"/>
              <a:gd name="connsiteY1" fmla="*/ 36902 h 316716"/>
              <a:gd name="connsiteX2" fmla="*/ 591655 w 1172633"/>
              <a:gd name="connsiteY2" fmla="*/ 252 h 316716"/>
              <a:gd name="connsiteX3" fmla="*/ 1108901 w 1172633"/>
              <a:gd name="connsiteY3" fmla="*/ 155313 h 316716"/>
              <a:gd name="connsiteX4" fmla="*/ 1172633 w 1172633"/>
              <a:gd name="connsiteY4" fmla="*/ 304017 h 316716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7479 h 317479"/>
              <a:gd name="connsiteX1" fmla="*/ 278771 w 1172633"/>
              <a:gd name="connsiteY1" fmla="*/ 37665 h 317479"/>
              <a:gd name="connsiteX2" fmla="*/ 719114 w 1172633"/>
              <a:gd name="connsiteY2" fmla="*/ 4449 h 317479"/>
              <a:gd name="connsiteX3" fmla="*/ 1108901 w 1172633"/>
              <a:gd name="connsiteY3" fmla="*/ 156076 h 317479"/>
              <a:gd name="connsiteX4" fmla="*/ 1172633 w 1172633"/>
              <a:gd name="connsiteY4" fmla="*/ 304780 h 317479"/>
              <a:gd name="connsiteX0" fmla="*/ 0 w 1172633"/>
              <a:gd name="connsiteY0" fmla="*/ 313276 h 313276"/>
              <a:gd name="connsiteX1" fmla="*/ 278771 w 1172633"/>
              <a:gd name="connsiteY1" fmla="*/ 33462 h 313276"/>
              <a:gd name="connsiteX2" fmla="*/ 719114 w 1172633"/>
              <a:gd name="connsiteY2" fmla="*/ 246 h 313276"/>
              <a:gd name="connsiteX3" fmla="*/ 1108901 w 1172633"/>
              <a:gd name="connsiteY3" fmla="*/ 151873 h 313276"/>
              <a:gd name="connsiteX4" fmla="*/ 1172633 w 1172633"/>
              <a:gd name="connsiteY4" fmla="*/ 300577 h 313276"/>
              <a:gd name="connsiteX0" fmla="*/ 0 w 1172633"/>
              <a:gd name="connsiteY0" fmla="*/ 319211 h 319211"/>
              <a:gd name="connsiteX1" fmla="*/ 278771 w 1172633"/>
              <a:gd name="connsiteY1" fmla="*/ 39397 h 319211"/>
              <a:gd name="connsiteX2" fmla="*/ 719114 w 1172633"/>
              <a:gd name="connsiteY2" fmla="*/ 6181 h 319211"/>
              <a:gd name="connsiteX3" fmla="*/ 1080223 w 1172633"/>
              <a:gd name="connsiteY3" fmla="*/ 162960 h 319211"/>
              <a:gd name="connsiteX4" fmla="*/ 1172633 w 1172633"/>
              <a:gd name="connsiteY4" fmla="*/ 306512 h 319211"/>
              <a:gd name="connsiteX0" fmla="*/ 0 w 1172633"/>
              <a:gd name="connsiteY0" fmla="*/ 319782 h 319782"/>
              <a:gd name="connsiteX1" fmla="*/ 93473 w 1172633"/>
              <a:gd name="connsiteY1" fmla="*/ 143784 h 319782"/>
              <a:gd name="connsiteX2" fmla="*/ 278771 w 1172633"/>
              <a:gd name="connsiteY2" fmla="*/ 39968 h 319782"/>
              <a:gd name="connsiteX3" fmla="*/ 719114 w 1172633"/>
              <a:gd name="connsiteY3" fmla="*/ 6752 h 319782"/>
              <a:gd name="connsiteX4" fmla="*/ 1080223 w 1172633"/>
              <a:gd name="connsiteY4" fmla="*/ 163531 h 319782"/>
              <a:gd name="connsiteX5" fmla="*/ 1172633 w 1172633"/>
              <a:gd name="connsiteY5" fmla="*/ 307083 h 319782"/>
              <a:gd name="connsiteX0" fmla="*/ 0 w 1172633"/>
              <a:gd name="connsiteY0" fmla="*/ 329102 h 329102"/>
              <a:gd name="connsiteX1" fmla="*/ 93473 w 1172633"/>
              <a:gd name="connsiteY1" fmla="*/ 153104 h 329102"/>
              <a:gd name="connsiteX2" fmla="*/ 278771 w 1172633"/>
              <a:gd name="connsiteY2" fmla="*/ 49288 h 329102"/>
              <a:gd name="connsiteX3" fmla="*/ 498158 w 1172633"/>
              <a:gd name="connsiteY3" fmla="*/ 8872 h 329102"/>
              <a:gd name="connsiteX4" fmla="*/ 719114 w 1172633"/>
              <a:gd name="connsiteY4" fmla="*/ 16072 h 329102"/>
              <a:gd name="connsiteX5" fmla="*/ 1080223 w 1172633"/>
              <a:gd name="connsiteY5" fmla="*/ 172851 h 329102"/>
              <a:gd name="connsiteX6" fmla="*/ 1172633 w 1172633"/>
              <a:gd name="connsiteY6" fmla="*/ 316403 h 329102"/>
              <a:gd name="connsiteX0" fmla="*/ 0 w 1172633"/>
              <a:gd name="connsiteY0" fmla="*/ 327027 h 327027"/>
              <a:gd name="connsiteX1" fmla="*/ 93473 w 1172633"/>
              <a:gd name="connsiteY1" fmla="*/ 151029 h 327027"/>
              <a:gd name="connsiteX2" fmla="*/ 278771 w 1172633"/>
              <a:gd name="connsiteY2" fmla="*/ 47213 h 327027"/>
              <a:gd name="connsiteX3" fmla="*/ 498158 w 1172633"/>
              <a:gd name="connsiteY3" fmla="*/ 6797 h 327027"/>
              <a:gd name="connsiteX4" fmla="*/ 654296 w 1172633"/>
              <a:gd name="connsiteY4" fmla="*/ 6797 h 327027"/>
              <a:gd name="connsiteX5" fmla="*/ 719114 w 1172633"/>
              <a:gd name="connsiteY5" fmla="*/ 13997 h 327027"/>
              <a:gd name="connsiteX6" fmla="*/ 1080223 w 1172633"/>
              <a:gd name="connsiteY6" fmla="*/ 170776 h 327027"/>
              <a:gd name="connsiteX7" fmla="*/ 1172633 w 1172633"/>
              <a:gd name="connsiteY7" fmla="*/ 314328 h 327027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19114 w 1172633"/>
              <a:gd name="connsiteY5" fmla="*/ 11049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4079 h 324079"/>
              <a:gd name="connsiteX1" fmla="*/ 93473 w 1172633"/>
              <a:gd name="connsiteY1" fmla="*/ 148081 h 324079"/>
              <a:gd name="connsiteX2" fmla="*/ 278771 w 1172633"/>
              <a:gd name="connsiteY2" fmla="*/ 44265 h 324079"/>
              <a:gd name="connsiteX3" fmla="*/ 498158 w 1172633"/>
              <a:gd name="connsiteY3" fmla="*/ 3849 h 324079"/>
              <a:gd name="connsiteX4" fmla="*/ 654296 w 1172633"/>
              <a:gd name="connsiteY4" fmla="*/ 3849 h 324079"/>
              <a:gd name="connsiteX5" fmla="*/ 744606 w 1172633"/>
              <a:gd name="connsiteY5" fmla="*/ 5898 h 324079"/>
              <a:gd name="connsiteX6" fmla="*/ 877350 w 1172633"/>
              <a:gd name="connsiteY6" fmla="*/ 45058 h 324079"/>
              <a:gd name="connsiteX7" fmla="*/ 1080223 w 1172633"/>
              <a:gd name="connsiteY7" fmla="*/ 167828 h 324079"/>
              <a:gd name="connsiteX8" fmla="*/ 1172633 w 1172633"/>
              <a:gd name="connsiteY8" fmla="*/ 311380 h 324079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98158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78771 w 1172633"/>
              <a:gd name="connsiteY2" fmla="*/ 46583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877350 w 1172633"/>
              <a:gd name="connsiteY6" fmla="*/ 47376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93473 w 1172633"/>
              <a:gd name="connsiteY1" fmla="*/ 150399 h 326397"/>
              <a:gd name="connsiteX2" fmla="*/ 230974 w 1172633"/>
              <a:gd name="connsiteY2" fmla="*/ 49158 h 326397"/>
              <a:gd name="connsiteX3" fmla="*/ 453547 w 1172633"/>
              <a:gd name="connsiteY3" fmla="*/ 6167 h 326397"/>
              <a:gd name="connsiteX4" fmla="*/ 625617 w 1172633"/>
              <a:gd name="connsiteY4" fmla="*/ 1016 h 326397"/>
              <a:gd name="connsiteX5" fmla="*/ 744606 w 1172633"/>
              <a:gd name="connsiteY5" fmla="*/ 8216 h 326397"/>
              <a:gd name="connsiteX6" fmla="*/ 944266 w 1172633"/>
              <a:gd name="connsiteY6" fmla="*/ 60254 h 326397"/>
              <a:gd name="connsiteX7" fmla="*/ 1080223 w 1172633"/>
              <a:gd name="connsiteY7" fmla="*/ 170146 h 326397"/>
              <a:gd name="connsiteX8" fmla="*/ 1172633 w 1172633"/>
              <a:gd name="connsiteY8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72633"/>
              <a:gd name="connsiteY0" fmla="*/ 326397 h 326397"/>
              <a:gd name="connsiteX1" fmla="*/ 36116 w 1172633"/>
              <a:gd name="connsiteY1" fmla="*/ 232818 h 326397"/>
              <a:gd name="connsiteX2" fmla="*/ 93473 w 1172633"/>
              <a:gd name="connsiteY2" fmla="*/ 150399 h 326397"/>
              <a:gd name="connsiteX3" fmla="*/ 230974 w 1172633"/>
              <a:gd name="connsiteY3" fmla="*/ 49158 h 326397"/>
              <a:gd name="connsiteX4" fmla="*/ 453547 w 1172633"/>
              <a:gd name="connsiteY4" fmla="*/ 6167 h 326397"/>
              <a:gd name="connsiteX5" fmla="*/ 625617 w 1172633"/>
              <a:gd name="connsiteY5" fmla="*/ 1016 h 326397"/>
              <a:gd name="connsiteX6" fmla="*/ 744606 w 1172633"/>
              <a:gd name="connsiteY6" fmla="*/ 8216 h 326397"/>
              <a:gd name="connsiteX7" fmla="*/ 944266 w 1172633"/>
              <a:gd name="connsiteY7" fmla="*/ 60254 h 326397"/>
              <a:gd name="connsiteX8" fmla="*/ 1080223 w 1172633"/>
              <a:gd name="connsiteY8" fmla="*/ 170146 h 326397"/>
              <a:gd name="connsiteX9" fmla="*/ 1172633 w 1172633"/>
              <a:gd name="connsiteY9" fmla="*/ 313698 h 326397"/>
              <a:gd name="connsiteX0" fmla="*/ 0 w 1156701"/>
              <a:gd name="connsiteY0" fmla="*/ 334124 h 334124"/>
              <a:gd name="connsiteX1" fmla="*/ 20184 w 1156701"/>
              <a:gd name="connsiteY1" fmla="*/ 232818 h 334124"/>
              <a:gd name="connsiteX2" fmla="*/ 77541 w 1156701"/>
              <a:gd name="connsiteY2" fmla="*/ 150399 h 334124"/>
              <a:gd name="connsiteX3" fmla="*/ 215042 w 1156701"/>
              <a:gd name="connsiteY3" fmla="*/ 49158 h 334124"/>
              <a:gd name="connsiteX4" fmla="*/ 437615 w 1156701"/>
              <a:gd name="connsiteY4" fmla="*/ 6167 h 334124"/>
              <a:gd name="connsiteX5" fmla="*/ 609685 w 1156701"/>
              <a:gd name="connsiteY5" fmla="*/ 1016 h 334124"/>
              <a:gd name="connsiteX6" fmla="*/ 728674 w 1156701"/>
              <a:gd name="connsiteY6" fmla="*/ 8216 h 334124"/>
              <a:gd name="connsiteX7" fmla="*/ 928334 w 1156701"/>
              <a:gd name="connsiteY7" fmla="*/ 60254 h 334124"/>
              <a:gd name="connsiteX8" fmla="*/ 1064291 w 1156701"/>
              <a:gd name="connsiteY8" fmla="*/ 170146 h 334124"/>
              <a:gd name="connsiteX9" fmla="*/ 1156701 w 1156701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4124 h 334124"/>
              <a:gd name="connsiteX1" fmla="*/ 20831 w 1157348"/>
              <a:gd name="connsiteY1" fmla="*/ 232818 h 334124"/>
              <a:gd name="connsiteX2" fmla="*/ 78188 w 1157348"/>
              <a:gd name="connsiteY2" fmla="*/ 150399 h 334124"/>
              <a:gd name="connsiteX3" fmla="*/ 215689 w 1157348"/>
              <a:gd name="connsiteY3" fmla="*/ 49158 h 334124"/>
              <a:gd name="connsiteX4" fmla="*/ 438262 w 1157348"/>
              <a:gd name="connsiteY4" fmla="*/ 6167 h 334124"/>
              <a:gd name="connsiteX5" fmla="*/ 610332 w 1157348"/>
              <a:gd name="connsiteY5" fmla="*/ 1016 h 334124"/>
              <a:gd name="connsiteX6" fmla="*/ 729321 w 1157348"/>
              <a:gd name="connsiteY6" fmla="*/ 8216 h 334124"/>
              <a:gd name="connsiteX7" fmla="*/ 928981 w 1157348"/>
              <a:gd name="connsiteY7" fmla="*/ 60254 h 334124"/>
              <a:gd name="connsiteX8" fmla="*/ 1064938 w 1157348"/>
              <a:gd name="connsiteY8" fmla="*/ 170146 h 334124"/>
              <a:gd name="connsiteX9" fmla="*/ 1157348 w 1157348"/>
              <a:gd name="connsiteY9" fmla="*/ 313698 h 334124"/>
              <a:gd name="connsiteX0" fmla="*/ 647 w 1157348"/>
              <a:gd name="connsiteY0" fmla="*/ 336468 h 336468"/>
              <a:gd name="connsiteX1" fmla="*/ 20831 w 1157348"/>
              <a:gd name="connsiteY1" fmla="*/ 235162 h 336468"/>
              <a:gd name="connsiteX2" fmla="*/ 78188 w 1157348"/>
              <a:gd name="connsiteY2" fmla="*/ 152743 h 336468"/>
              <a:gd name="connsiteX3" fmla="*/ 215689 w 1157348"/>
              <a:gd name="connsiteY3" fmla="*/ 51502 h 336468"/>
              <a:gd name="connsiteX4" fmla="*/ 610332 w 1157348"/>
              <a:gd name="connsiteY4" fmla="*/ 3360 h 336468"/>
              <a:gd name="connsiteX5" fmla="*/ 729321 w 1157348"/>
              <a:gd name="connsiteY5" fmla="*/ 10560 h 336468"/>
              <a:gd name="connsiteX6" fmla="*/ 928981 w 1157348"/>
              <a:gd name="connsiteY6" fmla="*/ 62598 h 336468"/>
              <a:gd name="connsiteX7" fmla="*/ 1064938 w 1157348"/>
              <a:gd name="connsiteY7" fmla="*/ 172490 h 336468"/>
              <a:gd name="connsiteX8" fmla="*/ 1157348 w 1157348"/>
              <a:gd name="connsiteY8" fmla="*/ 316042 h 336468"/>
              <a:gd name="connsiteX0" fmla="*/ 647 w 1157348"/>
              <a:gd name="connsiteY0" fmla="*/ 333205 h 333205"/>
              <a:gd name="connsiteX1" fmla="*/ 20831 w 1157348"/>
              <a:gd name="connsiteY1" fmla="*/ 231899 h 333205"/>
              <a:gd name="connsiteX2" fmla="*/ 78188 w 1157348"/>
              <a:gd name="connsiteY2" fmla="*/ 149480 h 333205"/>
              <a:gd name="connsiteX3" fmla="*/ 215689 w 1157348"/>
              <a:gd name="connsiteY3" fmla="*/ 48239 h 333205"/>
              <a:gd name="connsiteX4" fmla="*/ 610332 w 1157348"/>
              <a:gd name="connsiteY4" fmla="*/ 97 h 333205"/>
              <a:gd name="connsiteX5" fmla="*/ 928981 w 1157348"/>
              <a:gd name="connsiteY5" fmla="*/ 59335 h 333205"/>
              <a:gd name="connsiteX6" fmla="*/ 1064938 w 1157348"/>
              <a:gd name="connsiteY6" fmla="*/ 169227 h 333205"/>
              <a:gd name="connsiteX7" fmla="*/ 1157348 w 1157348"/>
              <a:gd name="connsiteY7" fmla="*/ 312779 h 333205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97 h 333297"/>
              <a:gd name="connsiteX1" fmla="*/ 24805 w 1161322"/>
              <a:gd name="connsiteY1" fmla="*/ 231991 h 333297"/>
              <a:gd name="connsiteX2" fmla="*/ 219663 w 1161322"/>
              <a:gd name="connsiteY2" fmla="*/ 48331 h 333297"/>
              <a:gd name="connsiteX3" fmla="*/ 614306 w 1161322"/>
              <a:gd name="connsiteY3" fmla="*/ 189 h 333297"/>
              <a:gd name="connsiteX4" fmla="*/ 932955 w 1161322"/>
              <a:gd name="connsiteY4" fmla="*/ 59427 h 333297"/>
              <a:gd name="connsiteX5" fmla="*/ 1068912 w 1161322"/>
              <a:gd name="connsiteY5" fmla="*/ 169319 h 333297"/>
              <a:gd name="connsiteX6" fmla="*/ 1161322 w 1161322"/>
              <a:gd name="connsiteY6" fmla="*/ 312871 h 333297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4621 w 1161322"/>
              <a:gd name="connsiteY0" fmla="*/ 333248 h 333248"/>
              <a:gd name="connsiteX1" fmla="*/ 24805 w 1161322"/>
              <a:gd name="connsiteY1" fmla="*/ 201036 h 333248"/>
              <a:gd name="connsiteX2" fmla="*/ 219663 w 1161322"/>
              <a:gd name="connsiteY2" fmla="*/ 48282 h 333248"/>
              <a:gd name="connsiteX3" fmla="*/ 614306 w 1161322"/>
              <a:gd name="connsiteY3" fmla="*/ 140 h 333248"/>
              <a:gd name="connsiteX4" fmla="*/ 932955 w 1161322"/>
              <a:gd name="connsiteY4" fmla="*/ 59378 h 333248"/>
              <a:gd name="connsiteX5" fmla="*/ 1068912 w 1161322"/>
              <a:gd name="connsiteY5" fmla="*/ 169270 h 333248"/>
              <a:gd name="connsiteX6" fmla="*/ 1161322 w 1161322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3248 h 333248"/>
              <a:gd name="connsiteX1" fmla="*/ 20898 w 1157415"/>
              <a:gd name="connsiteY1" fmla="*/ 201036 h 333248"/>
              <a:gd name="connsiteX2" fmla="*/ 215756 w 1157415"/>
              <a:gd name="connsiteY2" fmla="*/ 48282 h 333248"/>
              <a:gd name="connsiteX3" fmla="*/ 610399 w 1157415"/>
              <a:gd name="connsiteY3" fmla="*/ 140 h 333248"/>
              <a:gd name="connsiteX4" fmla="*/ 929048 w 1157415"/>
              <a:gd name="connsiteY4" fmla="*/ 59378 h 333248"/>
              <a:gd name="connsiteX5" fmla="*/ 1065005 w 1157415"/>
              <a:gd name="connsiteY5" fmla="*/ 169270 h 333248"/>
              <a:gd name="connsiteX6" fmla="*/ 1157415 w 1157415"/>
              <a:gd name="connsiteY6" fmla="*/ 312822 h 33324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29048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065005 w 1157415"/>
              <a:gd name="connsiteY5" fmla="*/ 171830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10678 w 1157415"/>
              <a:gd name="connsiteY6" fmla="*/ 175264 h 335808"/>
              <a:gd name="connsiteX7" fmla="*/ 1157415 w 1157415"/>
              <a:gd name="connsiteY7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4540 w 1157415"/>
              <a:gd name="connsiteY4" fmla="*/ 61938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5808 h 335808"/>
              <a:gd name="connsiteX1" fmla="*/ 20898 w 1157415"/>
              <a:gd name="connsiteY1" fmla="*/ 203596 h 335808"/>
              <a:gd name="connsiteX2" fmla="*/ 215756 w 1157415"/>
              <a:gd name="connsiteY2" fmla="*/ 50842 h 335808"/>
              <a:gd name="connsiteX3" fmla="*/ 578534 w 1157415"/>
              <a:gd name="connsiteY3" fmla="*/ 125 h 335808"/>
              <a:gd name="connsiteX4" fmla="*/ 957727 w 1157415"/>
              <a:gd name="connsiteY4" fmla="*/ 41333 h 335808"/>
              <a:gd name="connsiteX5" fmla="*/ 1100056 w 1157415"/>
              <a:gd name="connsiteY5" fmla="*/ 151225 h 335808"/>
              <a:gd name="connsiteX6" fmla="*/ 1157415 w 1157415"/>
              <a:gd name="connsiteY6" fmla="*/ 315382 h 335808"/>
              <a:gd name="connsiteX0" fmla="*/ 714 w 1157415"/>
              <a:gd name="connsiteY0" fmla="*/ 338947 h 338947"/>
              <a:gd name="connsiteX1" fmla="*/ 20898 w 1157415"/>
              <a:gd name="connsiteY1" fmla="*/ 206735 h 338947"/>
              <a:gd name="connsiteX2" fmla="*/ 206737 w 1157415"/>
              <a:gd name="connsiteY2" fmla="*/ 24074 h 338947"/>
              <a:gd name="connsiteX3" fmla="*/ 578534 w 1157415"/>
              <a:gd name="connsiteY3" fmla="*/ 3264 h 338947"/>
              <a:gd name="connsiteX4" fmla="*/ 957727 w 1157415"/>
              <a:gd name="connsiteY4" fmla="*/ 44472 h 338947"/>
              <a:gd name="connsiteX5" fmla="*/ 1100056 w 1157415"/>
              <a:gd name="connsiteY5" fmla="*/ 154364 h 338947"/>
              <a:gd name="connsiteX6" fmla="*/ 1157415 w 1157415"/>
              <a:gd name="connsiteY6" fmla="*/ 318521 h 338947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957727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5191 h 325191"/>
              <a:gd name="connsiteX1" fmla="*/ 20898 w 1157415"/>
              <a:gd name="connsiteY1" fmla="*/ 192979 h 325191"/>
              <a:gd name="connsiteX2" fmla="*/ 206737 w 1157415"/>
              <a:gd name="connsiteY2" fmla="*/ 10318 h 325191"/>
              <a:gd name="connsiteX3" fmla="*/ 578534 w 1157415"/>
              <a:gd name="connsiteY3" fmla="*/ 22738 h 325191"/>
              <a:gd name="connsiteX4" fmla="*/ 882570 w 1157415"/>
              <a:gd name="connsiteY4" fmla="*/ 30716 h 325191"/>
              <a:gd name="connsiteX5" fmla="*/ 1100056 w 1157415"/>
              <a:gd name="connsiteY5" fmla="*/ 140608 h 325191"/>
              <a:gd name="connsiteX6" fmla="*/ 1157415 w 1157415"/>
              <a:gd name="connsiteY6" fmla="*/ 304765 h 325191"/>
              <a:gd name="connsiteX0" fmla="*/ 714 w 1157415"/>
              <a:gd name="connsiteY0" fmla="*/ 322428 h 322428"/>
              <a:gd name="connsiteX1" fmla="*/ 20898 w 1157415"/>
              <a:gd name="connsiteY1" fmla="*/ 190216 h 322428"/>
              <a:gd name="connsiteX2" fmla="*/ 206737 w 1157415"/>
              <a:gd name="connsiteY2" fmla="*/ 7555 h 322428"/>
              <a:gd name="connsiteX3" fmla="*/ 578534 w 1157415"/>
              <a:gd name="connsiteY3" fmla="*/ 33267 h 322428"/>
              <a:gd name="connsiteX4" fmla="*/ 882570 w 1157415"/>
              <a:gd name="connsiteY4" fmla="*/ 27953 h 322428"/>
              <a:gd name="connsiteX5" fmla="*/ 1100056 w 1157415"/>
              <a:gd name="connsiteY5" fmla="*/ 137845 h 322428"/>
              <a:gd name="connsiteX6" fmla="*/ 1157415 w 1157415"/>
              <a:gd name="connsiteY6" fmla="*/ 302002 h 322428"/>
              <a:gd name="connsiteX0" fmla="*/ 714 w 1157415"/>
              <a:gd name="connsiteY0" fmla="*/ 324409 h 324409"/>
              <a:gd name="connsiteX1" fmla="*/ 20898 w 1157415"/>
              <a:gd name="connsiteY1" fmla="*/ 192197 h 324409"/>
              <a:gd name="connsiteX2" fmla="*/ 206737 w 1157415"/>
              <a:gd name="connsiteY2" fmla="*/ 9536 h 324409"/>
              <a:gd name="connsiteX3" fmla="*/ 578534 w 1157415"/>
              <a:gd name="connsiteY3" fmla="*/ 25279 h 324409"/>
              <a:gd name="connsiteX4" fmla="*/ 882570 w 1157415"/>
              <a:gd name="connsiteY4" fmla="*/ 29934 h 324409"/>
              <a:gd name="connsiteX5" fmla="*/ 1100056 w 1157415"/>
              <a:gd name="connsiteY5" fmla="*/ 139826 h 324409"/>
              <a:gd name="connsiteX6" fmla="*/ 1157415 w 1157415"/>
              <a:gd name="connsiteY6" fmla="*/ 303983 h 324409"/>
              <a:gd name="connsiteX0" fmla="*/ 714 w 1157415"/>
              <a:gd name="connsiteY0" fmla="*/ 314945 h 314945"/>
              <a:gd name="connsiteX1" fmla="*/ 20898 w 1157415"/>
              <a:gd name="connsiteY1" fmla="*/ 182733 h 314945"/>
              <a:gd name="connsiteX2" fmla="*/ 206737 w 1157415"/>
              <a:gd name="connsiteY2" fmla="*/ 72 h 314945"/>
              <a:gd name="connsiteX3" fmla="*/ 578534 w 1157415"/>
              <a:gd name="connsiteY3" fmla="*/ 15815 h 314945"/>
              <a:gd name="connsiteX4" fmla="*/ 882570 w 1157415"/>
              <a:gd name="connsiteY4" fmla="*/ 20470 h 314945"/>
              <a:gd name="connsiteX5" fmla="*/ 1100056 w 1157415"/>
              <a:gd name="connsiteY5" fmla="*/ 130362 h 314945"/>
              <a:gd name="connsiteX6" fmla="*/ 1157415 w 1157415"/>
              <a:gd name="connsiteY6" fmla="*/ 294519 h 314945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08240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100056 w 1157415"/>
              <a:gd name="connsiteY5" fmla="*/ 120321 h 304904"/>
              <a:gd name="connsiteX6" fmla="*/ 1157415 w 1157415"/>
              <a:gd name="connsiteY6" fmla="*/ 284478 h 304904"/>
              <a:gd name="connsiteX0" fmla="*/ 714 w 1157415"/>
              <a:gd name="connsiteY0" fmla="*/ 304904 h 304904"/>
              <a:gd name="connsiteX1" fmla="*/ 20898 w 1157415"/>
              <a:gd name="connsiteY1" fmla="*/ 172692 h 304904"/>
              <a:gd name="connsiteX2" fmla="*/ 274378 w 1157415"/>
              <a:gd name="connsiteY2" fmla="*/ 0 h 304904"/>
              <a:gd name="connsiteX3" fmla="*/ 578534 w 1157415"/>
              <a:gd name="connsiteY3" fmla="*/ 5774 h 304904"/>
              <a:gd name="connsiteX4" fmla="*/ 882570 w 1157415"/>
              <a:gd name="connsiteY4" fmla="*/ 10429 h 304904"/>
              <a:gd name="connsiteX5" fmla="*/ 1066987 w 1157415"/>
              <a:gd name="connsiteY5" fmla="*/ 95398 h 304904"/>
              <a:gd name="connsiteX6" fmla="*/ 1157415 w 1157415"/>
              <a:gd name="connsiteY6" fmla="*/ 284478 h 304904"/>
              <a:gd name="connsiteX0" fmla="*/ 99 w 1156800"/>
              <a:gd name="connsiteY0" fmla="*/ 311296 h 311296"/>
              <a:gd name="connsiteX1" fmla="*/ 80409 w 1156800"/>
              <a:gd name="connsiteY1" fmla="*/ 110963 h 311296"/>
              <a:gd name="connsiteX2" fmla="*/ 273763 w 1156800"/>
              <a:gd name="connsiteY2" fmla="*/ 6392 h 311296"/>
              <a:gd name="connsiteX3" fmla="*/ 577919 w 1156800"/>
              <a:gd name="connsiteY3" fmla="*/ 12166 h 311296"/>
              <a:gd name="connsiteX4" fmla="*/ 881955 w 1156800"/>
              <a:gd name="connsiteY4" fmla="*/ 16821 h 311296"/>
              <a:gd name="connsiteX5" fmla="*/ 1066372 w 1156800"/>
              <a:gd name="connsiteY5" fmla="*/ 101790 h 311296"/>
              <a:gd name="connsiteX6" fmla="*/ 1156800 w 1156800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87 w 1156888"/>
              <a:gd name="connsiteY0" fmla="*/ 311296 h 311296"/>
              <a:gd name="connsiteX1" fmla="*/ 80497 w 1156888"/>
              <a:gd name="connsiteY1" fmla="*/ 110963 h 311296"/>
              <a:gd name="connsiteX2" fmla="*/ 273851 w 1156888"/>
              <a:gd name="connsiteY2" fmla="*/ 6392 h 311296"/>
              <a:gd name="connsiteX3" fmla="*/ 578007 w 1156888"/>
              <a:gd name="connsiteY3" fmla="*/ 12166 h 311296"/>
              <a:gd name="connsiteX4" fmla="*/ 882043 w 1156888"/>
              <a:gd name="connsiteY4" fmla="*/ 16821 h 311296"/>
              <a:gd name="connsiteX5" fmla="*/ 1066460 w 1156888"/>
              <a:gd name="connsiteY5" fmla="*/ 101790 h 311296"/>
              <a:gd name="connsiteX6" fmla="*/ 1156888 w 1156888"/>
              <a:gd name="connsiteY6" fmla="*/ 290870 h 311296"/>
              <a:gd name="connsiteX0" fmla="*/ 117 w 1156818"/>
              <a:gd name="connsiteY0" fmla="*/ 311296 h 311296"/>
              <a:gd name="connsiteX1" fmla="*/ 80427 w 1156818"/>
              <a:gd name="connsiteY1" fmla="*/ 110963 h 311296"/>
              <a:gd name="connsiteX2" fmla="*/ 273781 w 1156818"/>
              <a:gd name="connsiteY2" fmla="*/ 6392 h 311296"/>
              <a:gd name="connsiteX3" fmla="*/ 577937 w 1156818"/>
              <a:gd name="connsiteY3" fmla="*/ 12166 h 311296"/>
              <a:gd name="connsiteX4" fmla="*/ 881973 w 1156818"/>
              <a:gd name="connsiteY4" fmla="*/ 16821 h 311296"/>
              <a:gd name="connsiteX5" fmla="*/ 1066390 w 1156818"/>
              <a:gd name="connsiteY5" fmla="*/ 101790 h 311296"/>
              <a:gd name="connsiteX6" fmla="*/ 1156818 w 1156818"/>
              <a:gd name="connsiteY6" fmla="*/ 290870 h 311296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21079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73781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5554 h 315554"/>
              <a:gd name="connsiteX1" fmla="*/ 80427 w 1156818"/>
              <a:gd name="connsiteY1" fmla="*/ 115221 h 315554"/>
              <a:gd name="connsiteX2" fmla="*/ 264762 w 1156818"/>
              <a:gd name="connsiteY2" fmla="*/ 10650 h 315554"/>
              <a:gd name="connsiteX3" fmla="*/ 576434 w 1156818"/>
              <a:gd name="connsiteY3" fmla="*/ 4793 h 315554"/>
              <a:gd name="connsiteX4" fmla="*/ 881973 w 1156818"/>
              <a:gd name="connsiteY4" fmla="*/ 12772 h 315554"/>
              <a:gd name="connsiteX5" fmla="*/ 1066390 w 1156818"/>
              <a:gd name="connsiteY5" fmla="*/ 106048 h 315554"/>
              <a:gd name="connsiteX6" fmla="*/ 1156818 w 1156818"/>
              <a:gd name="connsiteY6" fmla="*/ 295128 h 315554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9663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117 w 1156818"/>
              <a:gd name="connsiteY0" fmla="*/ 312445 h 312445"/>
              <a:gd name="connsiteX1" fmla="*/ 80427 w 1156818"/>
              <a:gd name="connsiteY1" fmla="*/ 112112 h 312445"/>
              <a:gd name="connsiteX2" fmla="*/ 264762 w 1156818"/>
              <a:gd name="connsiteY2" fmla="*/ 7541 h 312445"/>
              <a:gd name="connsiteX3" fmla="*/ 576434 w 1156818"/>
              <a:gd name="connsiteY3" fmla="*/ 1684 h 312445"/>
              <a:gd name="connsiteX4" fmla="*/ 881973 w 1156818"/>
              <a:gd name="connsiteY4" fmla="*/ 1355 h 312445"/>
              <a:gd name="connsiteX5" fmla="*/ 1066390 w 1156818"/>
              <a:gd name="connsiteY5" fmla="*/ 102939 h 312445"/>
              <a:gd name="connsiteX6" fmla="*/ 1156818 w 1156818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2445 h 312445"/>
              <a:gd name="connsiteX1" fmla="*/ 80310 w 1156701"/>
              <a:gd name="connsiteY1" fmla="*/ 112112 h 312445"/>
              <a:gd name="connsiteX2" fmla="*/ 264645 w 1156701"/>
              <a:gd name="connsiteY2" fmla="*/ 7541 h 312445"/>
              <a:gd name="connsiteX3" fmla="*/ 576317 w 1156701"/>
              <a:gd name="connsiteY3" fmla="*/ 1684 h 312445"/>
              <a:gd name="connsiteX4" fmla="*/ 881856 w 1156701"/>
              <a:gd name="connsiteY4" fmla="*/ 1355 h 312445"/>
              <a:gd name="connsiteX5" fmla="*/ 1066273 w 1156701"/>
              <a:gd name="connsiteY5" fmla="*/ 102939 h 312445"/>
              <a:gd name="connsiteX6" fmla="*/ 1156701 w 1156701"/>
              <a:gd name="connsiteY6" fmla="*/ 292019 h 312445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438 h 314438"/>
              <a:gd name="connsiteX1" fmla="*/ 78807 w 1156701"/>
              <a:gd name="connsiteY1" fmla="*/ 97490 h 314438"/>
              <a:gd name="connsiteX2" fmla="*/ 264645 w 1156701"/>
              <a:gd name="connsiteY2" fmla="*/ 9534 h 314438"/>
              <a:gd name="connsiteX3" fmla="*/ 576317 w 1156701"/>
              <a:gd name="connsiteY3" fmla="*/ 3677 h 314438"/>
              <a:gd name="connsiteX4" fmla="*/ 881856 w 1156701"/>
              <a:gd name="connsiteY4" fmla="*/ 3348 h 314438"/>
              <a:gd name="connsiteX5" fmla="*/ 1066273 w 1156701"/>
              <a:gd name="connsiteY5" fmla="*/ 104932 h 314438"/>
              <a:gd name="connsiteX6" fmla="*/ 1156701 w 1156701"/>
              <a:gd name="connsiteY6" fmla="*/ 294012 h 314438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4657 h 314657"/>
              <a:gd name="connsiteX1" fmla="*/ 128410 w 1156701"/>
              <a:gd name="connsiteY1" fmla="*/ 101032 h 314657"/>
              <a:gd name="connsiteX2" fmla="*/ 264645 w 1156701"/>
              <a:gd name="connsiteY2" fmla="*/ 9753 h 314657"/>
              <a:gd name="connsiteX3" fmla="*/ 576317 w 1156701"/>
              <a:gd name="connsiteY3" fmla="*/ 3896 h 314657"/>
              <a:gd name="connsiteX4" fmla="*/ 881856 w 1156701"/>
              <a:gd name="connsiteY4" fmla="*/ 3567 h 314657"/>
              <a:gd name="connsiteX5" fmla="*/ 1066273 w 1156701"/>
              <a:gd name="connsiteY5" fmla="*/ 105151 h 314657"/>
              <a:gd name="connsiteX6" fmla="*/ 1156701 w 1156701"/>
              <a:gd name="connsiteY6" fmla="*/ 294231 h 314657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3383 h 313383"/>
              <a:gd name="connsiteX1" fmla="*/ 96844 w 1156701"/>
              <a:gd name="connsiteY1" fmla="*/ 79820 h 313383"/>
              <a:gd name="connsiteX2" fmla="*/ 264645 w 1156701"/>
              <a:gd name="connsiteY2" fmla="*/ 8479 h 313383"/>
              <a:gd name="connsiteX3" fmla="*/ 576317 w 1156701"/>
              <a:gd name="connsiteY3" fmla="*/ 2622 h 313383"/>
              <a:gd name="connsiteX4" fmla="*/ 881856 w 1156701"/>
              <a:gd name="connsiteY4" fmla="*/ 2293 h 313383"/>
              <a:gd name="connsiteX5" fmla="*/ 1066273 w 1156701"/>
              <a:gd name="connsiteY5" fmla="*/ 103877 h 313383"/>
              <a:gd name="connsiteX6" fmla="*/ 1156701 w 1156701"/>
              <a:gd name="connsiteY6" fmla="*/ 292957 h 31338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66273 w 1156701"/>
              <a:gd name="connsiteY5" fmla="*/ 104607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81856 w 1156701"/>
              <a:gd name="connsiteY4" fmla="*/ 3023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8298 w 1156701"/>
              <a:gd name="connsiteY5" fmla="*/ 87641 h 314113"/>
              <a:gd name="connsiteX6" fmla="*/ 1156701 w 1156701"/>
              <a:gd name="connsiteY6" fmla="*/ 293687 h 314113"/>
              <a:gd name="connsiteX0" fmla="*/ 0 w 1156701"/>
              <a:gd name="connsiteY0" fmla="*/ 314113 h 314113"/>
              <a:gd name="connsiteX1" fmla="*/ 75800 w 1156701"/>
              <a:gd name="connsiteY1" fmla="*/ 92180 h 314113"/>
              <a:gd name="connsiteX2" fmla="*/ 264645 w 1156701"/>
              <a:gd name="connsiteY2" fmla="*/ 9209 h 314113"/>
              <a:gd name="connsiteX3" fmla="*/ 576317 w 1156701"/>
              <a:gd name="connsiteY3" fmla="*/ 3352 h 314113"/>
              <a:gd name="connsiteX4" fmla="*/ 844278 w 1156701"/>
              <a:gd name="connsiteY4" fmla="*/ 902 h 314113"/>
              <a:gd name="connsiteX5" fmla="*/ 1070782 w 1156701"/>
              <a:gd name="connsiteY5" fmla="*/ 87641 h 314113"/>
              <a:gd name="connsiteX6" fmla="*/ 1156701 w 1156701"/>
              <a:gd name="connsiteY6" fmla="*/ 293687 h 3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701" h="314113">
                <a:moveTo>
                  <a:pt x="0" y="314113"/>
                </a:moveTo>
                <a:cubicBezTo>
                  <a:pt x="34568" y="134745"/>
                  <a:pt x="36532" y="142082"/>
                  <a:pt x="75800" y="92180"/>
                </a:cubicBezTo>
                <a:cubicBezTo>
                  <a:pt x="127454" y="48590"/>
                  <a:pt x="181226" y="24014"/>
                  <a:pt x="264645" y="9209"/>
                </a:cubicBezTo>
                <a:cubicBezTo>
                  <a:pt x="348065" y="-5596"/>
                  <a:pt x="474932" y="1427"/>
                  <a:pt x="576317" y="3352"/>
                </a:cubicBezTo>
                <a:lnTo>
                  <a:pt x="844278" y="902"/>
                </a:lnTo>
                <a:cubicBezTo>
                  <a:pt x="900495" y="1361"/>
                  <a:pt x="1000444" y="27372"/>
                  <a:pt x="1070782" y="87641"/>
                </a:cubicBezTo>
                <a:cubicBezTo>
                  <a:pt x="1110608" y="136245"/>
                  <a:pt x="1120701" y="183059"/>
                  <a:pt x="1156701" y="293687"/>
                </a:cubicBezTo>
              </a:path>
            </a:pathLst>
          </a:custGeom>
          <a:ln w="76200" cmpd="sng"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          </a:t>
            </a:r>
          </a:p>
        </p:txBody>
      </p:sp>
      <p:sp>
        <p:nvSpPr>
          <p:cNvPr id="155" name="ZoneTexte 154"/>
          <p:cNvSpPr txBox="1">
            <a:spLocks noChangeArrowheads="1"/>
          </p:cNvSpPr>
          <p:nvPr/>
        </p:nvSpPr>
        <p:spPr bwMode="auto">
          <a:xfrm>
            <a:off x="3203575" y="3239085"/>
            <a:ext cx="2377159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200" i="1" dirty="0">
                <a:solidFill>
                  <a:srgbClr val="008000"/>
                </a:solidFill>
              </a:rPr>
              <a:t>CPA</a:t>
            </a:r>
            <a:r>
              <a:rPr lang="fr-FR" sz="2200" dirty="0">
                <a:solidFill>
                  <a:srgbClr val="008000"/>
                </a:solidFill>
              </a:rPr>
              <a:t>:[(</a:t>
            </a:r>
            <a:r>
              <a:rPr lang="fr-FR" sz="2200" i="1" dirty="0" smtClean="0">
                <a:solidFill>
                  <a:srgbClr val="008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1 </a:t>
            </a:r>
            <a:r>
              <a:rPr lang="fr-FR" sz="2200" i="1" dirty="0" smtClean="0">
                <a:solidFill>
                  <a:srgbClr val="008000"/>
                </a:solidFill>
              </a:rPr>
              <a:t>,v</a:t>
            </a:r>
            <a:r>
              <a:rPr lang="fr-FR" sz="2200" i="1" baseline="-25000" dirty="0" smtClean="0">
                <a:solidFill>
                  <a:srgbClr val="008000"/>
                </a:solidFill>
              </a:rPr>
              <a:t>1</a:t>
            </a:r>
            <a:r>
              <a:rPr lang="fr-FR" sz="2200" dirty="0" smtClean="0">
                <a:solidFill>
                  <a:srgbClr val="008000"/>
                </a:solidFill>
              </a:rPr>
              <a:t>);…</a:t>
            </a:r>
            <a:r>
              <a:rPr lang="fr-FR" sz="2200" dirty="0">
                <a:solidFill>
                  <a:srgbClr val="008000"/>
                </a:solidFill>
              </a:rPr>
              <a:t>;</a:t>
            </a:r>
            <a:r>
              <a:rPr lang="fr-FR" sz="2200" dirty="0" smtClean="0">
                <a:solidFill>
                  <a:srgbClr val="008000"/>
                </a:solidFill>
              </a:rPr>
              <a:t>(</a:t>
            </a:r>
            <a:r>
              <a:rPr lang="fr-FR" sz="2200" i="1" dirty="0" err="1" smtClean="0">
                <a:solidFill>
                  <a:srgbClr val="008000"/>
                </a:solidFill>
              </a:rPr>
              <a:t>x</a:t>
            </a:r>
            <a:r>
              <a:rPr lang="fr-FR" sz="2200" i="1" baseline="-25000" dirty="0" err="1" smtClean="0">
                <a:solidFill>
                  <a:srgbClr val="008000"/>
                </a:solidFill>
              </a:rPr>
              <a:t>j</a:t>
            </a:r>
            <a:r>
              <a:rPr lang="fr-FR" sz="2200" i="1" dirty="0" err="1">
                <a:solidFill>
                  <a:srgbClr val="008000"/>
                </a:solidFill>
              </a:rPr>
              <a:t>,</a:t>
            </a:r>
            <a:r>
              <a:rPr lang="fr-FR" sz="2200" i="1" dirty="0" err="1" smtClean="0">
                <a:solidFill>
                  <a:srgbClr val="008000"/>
                </a:solidFill>
              </a:rPr>
              <a:t>v</a:t>
            </a:r>
            <a:r>
              <a:rPr lang="fr-FR" sz="2200" i="1" baseline="-25000" dirty="0" err="1" smtClean="0">
                <a:solidFill>
                  <a:srgbClr val="008000"/>
                </a:solidFill>
              </a:rPr>
              <a:t>j</a:t>
            </a:r>
            <a:r>
              <a:rPr lang="fr-FR" sz="2200" dirty="0">
                <a:solidFill>
                  <a:srgbClr val="008000"/>
                </a:solidFill>
              </a:rPr>
              <a:t>)]</a:t>
            </a:r>
          </a:p>
        </p:txBody>
      </p:sp>
      <p:grpSp>
        <p:nvGrpSpPr>
          <p:cNvPr id="25" name="Grouper 24"/>
          <p:cNvGrpSpPr>
            <a:grpSpLocks/>
          </p:cNvGrpSpPr>
          <p:nvPr/>
        </p:nvGrpSpPr>
        <p:grpSpPr bwMode="auto">
          <a:xfrm>
            <a:off x="3275013" y="3673475"/>
            <a:ext cx="3714750" cy="1533525"/>
            <a:chOff x="3275099" y="3593936"/>
            <a:chExt cx="3714134" cy="1533689"/>
          </a:xfrm>
        </p:grpSpPr>
        <p:grpSp>
          <p:nvGrpSpPr>
            <p:cNvPr id="44096" name="Grouper 23"/>
            <p:cNvGrpSpPr>
              <a:grpSpLocks/>
            </p:cNvGrpSpPr>
            <p:nvPr/>
          </p:nvGrpSpPr>
          <p:grpSpPr bwMode="auto">
            <a:xfrm>
              <a:off x="3275099" y="3593936"/>
              <a:ext cx="3714134" cy="1533689"/>
              <a:chOff x="3275099" y="3574886"/>
              <a:chExt cx="3714134" cy="1533689"/>
            </a:xfrm>
          </p:grpSpPr>
          <p:sp>
            <p:nvSpPr>
              <p:cNvPr id="153" name="Forme libre 152"/>
              <p:cNvSpPr/>
              <p:nvPr/>
            </p:nvSpPr>
            <p:spPr>
              <a:xfrm>
                <a:off x="3275099" y="3574886"/>
                <a:ext cx="1226934" cy="576325"/>
              </a:xfrm>
              <a:custGeom>
                <a:avLst/>
                <a:gdLst>
                  <a:gd name="connsiteX0" fmla="*/ 0 w 1155700"/>
                  <a:gd name="connsiteY0" fmla="*/ 314981 h 314981"/>
                  <a:gd name="connsiteX1" fmla="*/ 317500 w 1155700"/>
                  <a:gd name="connsiteY1" fmla="*/ 44048 h 314981"/>
                  <a:gd name="connsiteX2" fmla="*/ 817033 w 1155700"/>
                  <a:gd name="connsiteY2" fmla="*/ 27114 h 314981"/>
                  <a:gd name="connsiteX3" fmla="*/ 1155700 w 1155700"/>
                  <a:gd name="connsiteY3" fmla="*/ 310748 h 314981"/>
                  <a:gd name="connsiteX0" fmla="*/ 0 w 1155700"/>
                  <a:gd name="connsiteY0" fmla="*/ 314981 h 314981"/>
                  <a:gd name="connsiteX1" fmla="*/ 317500 w 1155700"/>
                  <a:gd name="connsiteY1" fmla="*/ 44048 h 314981"/>
                  <a:gd name="connsiteX2" fmla="*/ 817033 w 1155700"/>
                  <a:gd name="connsiteY2" fmla="*/ 27114 h 314981"/>
                  <a:gd name="connsiteX3" fmla="*/ 1155700 w 1155700"/>
                  <a:gd name="connsiteY3" fmla="*/ 310748 h 314981"/>
                  <a:gd name="connsiteX0" fmla="*/ 0 w 1155700"/>
                  <a:gd name="connsiteY0" fmla="*/ 334060 h 334060"/>
                  <a:gd name="connsiteX1" fmla="*/ 330200 w 1155700"/>
                  <a:gd name="connsiteY1" fmla="*/ 29260 h 334060"/>
                  <a:gd name="connsiteX2" fmla="*/ 817033 w 1155700"/>
                  <a:gd name="connsiteY2" fmla="*/ 46193 h 334060"/>
                  <a:gd name="connsiteX3" fmla="*/ 1155700 w 1155700"/>
                  <a:gd name="connsiteY3" fmla="*/ 329827 h 334060"/>
                  <a:gd name="connsiteX0" fmla="*/ 0 w 1155700"/>
                  <a:gd name="connsiteY0" fmla="*/ 334060 h 334060"/>
                  <a:gd name="connsiteX1" fmla="*/ 330200 w 1155700"/>
                  <a:gd name="connsiteY1" fmla="*/ 29260 h 334060"/>
                  <a:gd name="connsiteX2" fmla="*/ 817033 w 1155700"/>
                  <a:gd name="connsiteY2" fmla="*/ 46193 h 334060"/>
                  <a:gd name="connsiteX3" fmla="*/ 1155700 w 1155700"/>
                  <a:gd name="connsiteY3" fmla="*/ 329827 h 334060"/>
                  <a:gd name="connsiteX0" fmla="*/ 0 w 1155700"/>
                  <a:gd name="connsiteY0" fmla="*/ 323639 h 323639"/>
                  <a:gd name="connsiteX1" fmla="*/ 330200 w 1155700"/>
                  <a:gd name="connsiteY1" fmla="*/ 18839 h 323639"/>
                  <a:gd name="connsiteX2" fmla="*/ 817033 w 1155700"/>
                  <a:gd name="connsiteY2" fmla="*/ 35772 h 323639"/>
                  <a:gd name="connsiteX3" fmla="*/ 1155700 w 1155700"/>
                  <a:gd name="connsiteY3" fmla="*/ 319406 h 323639"/>
                  <a:gd name="connsiteX0" fmla="*/ 0 w 982133"/>
                  <a:gd name="connsiteY0" fmla="*/ 321201 h 321201"/>
                  <a:gd name="connsiteX1" fmla="*/ 330200 w 982133"/>
                  <a:gd name="connsiteY1" fmla="*/ 16401 h 321201"/>
                  <a:gd name="connsiteX2" fmla="*/ 817033 w 982133"/>
                  <a:gd name="connsiteY2" fmla="*/ 33334 h 321201"/>
                  <a:gd name="connsiteX3" fmla="*/ 982133 w 982133"/>
                  <a:gd name="connsiteY3" fmla="*/ 274634 h 321201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68400"/>
                  <a:gd name="connsiteY0" fmla="*/ 319614 h 319614"/>
                  <a:gd name="connsiteX1" fmla="*/ 330200 w 1168400"/>
                  <a:gd name="connsiteY1" fmla="*/ 14814 h 319614"/>
                  <a:gd name="connsiteX2" fmla="*/ 817033 w 1168400"/>
                  <a:gd name="connsiteY2" fmla="*/ 31747 h 319614"/>
                  <a:gd name="connsiteX3" fmla="*/ 1168400 w 1168400"/>
                  <a:gd name="connsiteY3" fmla="*/ 243414 h 319614"/>
                  <a:gd name="connsiteX0" fmla="*/ 0 w 832359"/>
                  <a:gd name="connsiteY0" fmla="*/ 321673 h 321673"/>
                  <a:gd name="connsiteX1" fmla="*/ 330200 w 832359"/>
                  <a:gd name="connsiteY1" fmla="*/ 16873 h 321673"/>
                  <a:gd name="connsiteX2" fmla="*/ 817033 w 832359"/>
                  <a:gd name="connsiteY2" fmla="*/ 33806 h 321673"/>
                  <a:gd name="connsiteX3" fmla="*/ 719666 w 832359"/>
                  <a:gd name="connsiteY3" fmla="*/ 283573 h 321673"/>
                  <a:gd name="connsiteX0" fmla="*/ 0 w 1121832"/>
                  <a:gd name="connsiteY0" fmla="*/ 323891 h 323891"/>
                  <a:gd name="connsiteX1" fmla="*/ 330200 w 1121832"/>
                  <a:gd name="connsiteY1" fmla="*/ 19091 h 323891"/>
                  <a:gd name="connsiteX2" fmla="*/ 817033 w 1121832"/>
                  <a:gd name="connsiteY2" fmla="*/ 36024 h 323891"/>
                  <a:gd name="connsiteX3" fmla="*/ 1121832 w 1121832"/>
                  <a:gd name="connsiteY3" fmla="*/ 323891 h 323891"/>
                  <a:gd name="connsiteX0" fmla="*/ 0 w 1121832"/>
                  <a:gd name="connsiteY0" fmla="*/ 327034 h 327034"/>
                  <a:gd name="connsiteX1" fmla="*/ 330200 w 1121832"/>
                  <a:gd name="connsiteY1" fmla="*/ 22234 h 327034"/>
                  <a:gd name="connsiteX2" fmla="*/ 817033 w 1121832"/>
                  <a:gd name="connsiteY2" fmla="*/ 39167 h 327034"/>
                  <a:gd name="connsiteX3" fmla="*/ 1121832 w 1121832"/>
                  <a:gd name="connsiteY3" fmla="*/ 327034 h 327034"/>
                  <a:gd name="connsiteX0" fmla="*/ 0 w 1159932"/>
                  <a:gd name="connsiteY0" fmla="*/ 322397 h 322397"/>
                  <a:gd name="connsiteX1" fmla="*/ 330200 w 1159932"/>
                  <a:gd name="connsiteY1" fmla="*/ 17597 h 322397"/>
                  <a:gd name="connsiteX2" fmla="*/ 817033 w 1159932"/>
                  <a:gd name="connsiteY2" fmla="*/ 34530 h 322397"/>
                  <a:gd name="connsiteX3" fmla="*/ 1159932 w 1159932"/>
                  <a:gd name="connsiteY3" fmla="*/ 296997 h 322397"/>
                  <a:gd name="connsiteX0" fmla="*/ 0 w 1159932"/>
                  <a:gd name="connsiteY0" fmla="*/ 332992 h 332992"/>
                  <a:gd name="connsiteX1" fmla="*/ 330200 w 1159932"/>
                  <a:gd name="connsiteY1" fmla="*/ 28192 h 332992"/>
                  <a:gd name="connsiteX2" fmla="*/ 893233 w 1159932"/>
                  <a:gd name="connsiteY2" fmla="*/ 45125 h 332992"/>
                  <a:gd name="connsiteX3" fmla="*/ 1159932 w 1159932"/>
                  <a:gd name="connsiteY3" fmla="*/ 307592 h 332992"/>
                  <a:gd name="connsiteX0" fmla="*/ 0 w 1104899"/>
                  <a:gd name="connsiteY0" fmla="*/ 332992 h 332992"/>
                  <a:gd name="connsiteX1" fmla="*/ 330200 w 1104899"/>
                  <a:gd name="connsiteY1" fmla="*/ 28192 h 332992"/>
                  <a:gd name="connsiteX2" fmla="*/ 893233 w 1104899"/>
                  <a:gd name="connsiteY2" fmla="*/ 45125 h 332992"/>
                  <a:gd name="connsiteX3" fmla="*/ 1104899 w 1104899"/>
                  <a:gd name="connsiteY3" fmla="*/ 307592 h 332992"/>
                  <a:gd name="connsiteX0" fmla="*/ 0 w 1126066"/>
                  <a:gd name="connsiteY0" fmla="*/ 335387 h 356554"/>
                  <a:gd name="connsiteX1" fmla="*/ 330200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26066"/>
                  <a:gd name="connsiteY0" fmla="*/ 335387 h 356554"/>
                  <a:gd name="connsiteX1" fmla="*/ 300567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26066"/>
                  <a:gd name="connsiteY0" fmla="*/ 335387 h 356554"/>
                  <a:gd name="connsiteX1" fmla="*/ 300567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72633"/>
                  <a:gd name="connsiteY0" fmla="*/ 353501 h 357735"/>
                  <a:gd name="connsiteX1" fmla="*/ 347134 w 1172633"/>
                  <a:gd name="connsiteY1" fmla="*/ 31768 h 357735"/>
                  <a:gd name="connsiteX2" fmla="*/ 939800 w 1172633"/>
                  <a:gd name="connsiteY2" fmla="*/ 48701 h 357735"/>
                  <a:gd name="connsiteX3" fmla="*/ 1172633 w 1172633"/>
                  <a:gd name="connsiteY3" fmla="*/ 357735 h 357735"/>
                  <a:gd name="connsiteX0" fmla="*/ 0 w 1172633"/>
                  <a:gd name="connsiteY0" fmla="*/ 371621 h 371621"/>
                  <a:gd name="connsiteX1" fmla="*/ 347134 w 1172633"/>
                  <a:gd name="connsiteY1" fmla="*/ 32955 h 371621"/>
                  <a:gd name="connsiteX2" fmla="*/ 939800 w 1172633"/>
                  <a:gd name="connsiteY2" fmla="*/ 49888 h 371621"/>
                  <a:gd name="connsiteX3" fmla="*/ 1172633 w 1172633"/>
                  <a:gd name="connsiteY3" fmla="*/ 358922 h 371621"/>
                  <a:gd name="connsiteX0" fmla="*/ 0 w 1172633"/>
                  <a:gd name="connsiteY0" fmla="*/ 371621 h 371621"/>
                  <a:gd name="connsiteX1" fmla="*/ 347134 w 1172633"/>
                  <a:gd name="connsiteY1" fmla="*/ 32955 h 371621"/>
                  <a:gd name="connsiteX2" fmla="*/ 939800 w 1172633"/>
                  <a:gd name="connsiteY2" fmla="*/ 49888 h 371621"/>
                  <a:gd name="connsiteX3" fmla="*/ 1172633 w 1172633"/>
                  <a:gd name="connsiteY3" fmla="*/ 358922 h 371621"/>
                  <a:gd name="connsiteX0" fmla="*/ 0 w 1172633"/>
                  <a:gd name="connsiteY0" fmla="*/ 353478 h 353478"/>
                  <a:gd name="connsiteX1" fmla="*/ 347134 w 1172633"/>
                  <a:gd name="connsiteY1" fmla="*/ 14812 h 353478"/>
                  <a:gd name="connsiteX2" fmla="*/ 939800 w 1172633"/>
                  <a:gd name="connsiteY2" fmla="*/ 31745 h 353478"/>
                  <a:gd name="connsiteX3" fmla="*/ 1172633 w 1172633"/>
                  <a:gd name="connsiteY3" fmla="*/ 340779 h 353478"/>
                  <a:gd name="connsiteX0" fmla="*/ 0 w 1172633"/>
                  <a:gd name="connsiteY0" fmla="*/ 372562 h 372562"/>
                  <a:gd name="connsiteX1" fmla="*/ 347134 w 1172633"/>
                  <a:gd name="connsiteY1" fmla="*/ 4263 h 372562"/>
                  <a:gd name="connsiteX2" fmla="*/ 939800 w 1172633"/>
                  <a:gd name="connsiteY2" fmla="*/ 50829 h 372562"/>
                  <a:gd name="connsiteX3" fmla="*/ 1172633 w 1172633"/>
                  <a:gd name="connsiteY3" fmla="*/ 359863 h 372562"/>
                  <a:gd name="connsiteX0" fmla="*/ 0 w 1172633"/>
                  <a:gd name="connsiteY0" fmla="*/ 389477 h 389477"/>
                  <a:gd name="connsiteX1" fmla="*/ 347134 w 1172633"/>
                  <a:gd name="connsiteY1" fmla="*/ 21178 h 389477"/>
                  <a:gd name="connsiteX2" fmla="*/ 939800 w 1172633"/>
                  <a:gd name="connsiteY2" fmla="*/ 67744 h 389477"/>
                  <a:gd name="connsiteX3" fmla="*/ 1172633 w 1172633"/>
                  <a:gd name="connsiteY3" fmla="*/ 376778 h 389477"/>
                  <a:gd name="connsiteX0" fmla="*/ 0 w 1172633"/>
                  <a:gd name="connsiteY0" fmla="*/ 381956 h 381956"/>
                  <a:gd name="connsiteX1" fmla="*/ 347134 w 1172633"/>
                  <a:gd name="connsiteY1" fmla="*/ 13657 h 381956"/>
                  <a:gd name="connsiteX2" fmla="*/ 939800 w 1172633"/>
                  <a:gd name="connsiteY2" fmla="*/ 60223 h 381956"/>
                  <a:gd name="connsiteX3" fmla="*/ 1172633 w 1172633"/>
                  <a:gd name="connsiteY3" fmla="*/ 369257 h 381956"/>
                  <a:gd name="connsiteX0" fmla="*/ 0 w 1172633"/>
                  <a:gd name="connsiteY0" fmla="*/ 391902 h 391902"/>
                  <a:gd name="connsiteX1" fmla="*/ 347134 w 1172633"/>
                  <a:gd name="connsiteY1" fmla="*/ 23603 h 391902"/>
                  <a:gd name="connsiteX2" fmla="*/ 922867 w 1172633"/>
                  <a:gd name="connsiteY2" fmla="*/ 74402 h 391902"/>
                  <a:gd name="connsiteX3" fmla="*/ 1172633 w 1172633"/>
                  <a:gd name="connsiteY3" fmla="*/ 379203 h 391902"/>
                  <a:gd name="connsiteX0" fmla="*/ 0 w 1172633"/>
                  <a:gd name="connsiteY0" fmla="*/ 397712 h 397712"/>
                  <a:gd name="connsiteX1" fmla="*/ 347134 w 1172633"/>
                  <a:gd name="connsiteY1" fmla="*/ 29413 h 397712"/>
                  <a:gd name="connsiteX2" fmla="*/ 952500 w 1172633"/>
                  <a:gd name="connsiteY2" fmla="*/ 63279 h 397712"/>
                  <a:gd name="connsiteX3" fmla="*/ 1172633 w 1172633"/>
                  <a:gd name="connsiteY3" fmla="*/ 385013 h 397712"/>
                  <a:gd name="connsiteX0" fmla="*/ 0 w 1195964"/>
                  <a:gd name="connsiteY0" fmla="*/ 433179 h 433179"/>
                  <a:gd name="connsiteX1" fmla="*/ 347134 w 1195964"/>
                  <a:gd name="connsiteY1" fmla="*/ 64880 h 433179"/>
                  <a:gd name="connsiteX2" fmla="*/ 952500 w 1195964"/>
                  <a:gd name="connsiteY2" fmla="*/ 98746 h 433179"/>
                  <a:gd name="connsiteX3" fmla="*/ 1172633 w 1195964"/>
                  <a:gd name="connsiteY3" fmla="*/ 420480 h 433179"/>
                  <a:gd name="connsiteX0" fmla="*/ 0 w 1172633"/>
                  <a:gd name="connsiteY0" fmla="*/ 393710 h 393710"/>
                  <a:gd name="connsiteX1" fmla="*/ 347134 w 1172633"/>
                  <a:gd name="connsiteY1" fmla="*/ 25411 h 393710"/>
                  <a:gd name="connsiteX2" fmla="*/ 952500 w 1172633"/>
                  <a:gd name="connsiteY2" fmla="*/ 59277 h 393710"/>
                  <a:gd name="connsiteX3" fmla="*/ 1172633 w 1172633"/>
                  <a:gd name="connsiteY3" fmla="*/ 381011 h 393710"/>
                  <a:gd name="connsiteX0" fmla="*/ 0 w 1172633"/>
                  <a:gd name="connsiteY0" fmla="*/ 386187 h 386187"/>
                  <a:gd name="connsiteX1" fmla="*/ 347134 w 1172633"/>
                  <a:gd name="connsiteY1" fmla="*/ 17888 h 386187"/>
                  <a:gd name="connsiteX2" fmla="*/ 952500 w 1172633"/>
                  <a:gd name="connsiteY2" fmla="*/ 51754 h 386187"/>
                  <a:gd name="connsiteX3" fmla="*/ 1172633 w 1172633"/>
                  <a:gd name="connsiteY3" fmla="*/ 373488 h 386187"/>
                  <a:gd name="connsiteX0" fmla="*/ 0 w 1172633"/>
                  <a:gd name="connsiteY0" fmla="*/ 392375 h 392375"/>
                  <a:gd name="connsiteX1" fmla="*/ 347134 w 1172633"/>
                  <a:gd name="connsiteY1" fmla="*/ 24076 h 392375"/>
                  <a:gd name="connsiteX2" fmla="*/ 872067 w 1172633"/>
                  <a:gd name="connsiteY2" fmla="*/ 62175 h 392375"/>
                  <a:gd name="connsiteX3" fmla="*/ 1172633 w 1172633"/>
                  <a:gd name="connsiteY3" fmla="*/ 379676 h 392375"/>
                  <a:gd name="connsiteX0" fmla="*/ 0 w 1172633"/>
                  <a:gd name="connsiteY0" fmla="*/ 392375 h 392375"/>
                  <a:gd name="connsiteX1" fmla="*/ 347134 w 1172633"/>
                  <a:gd name="connsiteY1" fmla="*/ 24076 h 392375"/>
                  <a:gd name="connsiteX2" fmla="*/ 872067 w 1172633"/>
                  <a:gd name="connsiteY2" fmla="*/ 62175 h 392375"/>
                  <a:gd name="connsiteX3" fmla="*/ 1172633 w 1172633"/>
                  <a:gd name="connsiteY3" fmla="*/ 379676 h 392375"/>
                  <a:gd name="connsiteX0" fmla="*/ 0 w 1172633"/>
                  <a:gd name="connsiteY0" fmla="*/ 379274 h 379274"/>
                  <a:gd name="connsiteX1" fmla="*/ 347134 w 1172633"/>
                  <a:gd name="connsiteY1" fmla="*/ 10975 h 379274"/>
                  <a:gd name="connsiteX2" fmla="*/ 872067 w 1172633"/>
                  <a:gd name="connsiteY2" fmla="*/ 49074 h 379274"/>
                  <a:gd name="connsiteX3" fmla="*/ 1172633 w 1172633"/>
                  <a:gd name="connsiteY3" fmla="*/ 366575 h 379274"/>
                  <a:gd name="connsiteX0" fmla="*/ 0 w 1172633"/>
                  <a:gd name="connsiteY0" fmla="*/ 386199 h 386199"/>
                  <a:gd name="connsiteX1" fmla="*/ 452967 w 1172633"/>
                  <a:gd name="connsiteY1" fmla="*/ 13666 h 386199"/>
                  <a:gd name="connsiteX2" fmla="*/ 872067 w 1172633"/>
                  <a:gd name="connsiteY2" fmla="*/ 55999 h 386199"/>
                  <a:gd name="connsiteX3" fmla="*/ 1172633 w 1172633"/>
                  <a:gd name="connsiteY3" fmla="*/ 373500 h 386199"/>
                  <a:gd name="connsiteX0" fmla="*/ 0 w 1172633"/>
                  <a:gd name="connsiteY0" fmla="*/ 391838 h 391838"/>
                  <a:gd name="connsiteX1" fmla="*/ 452967 w 1172633"/>
                  <a:gd name="connsiteY1" fmla="*/ 19305 h 391838"/>
                  <a:gd name="connsiteX2" fmla="*/ 872067 w 1172633"/>
                  <a:gd name="connsiteY2" fmla="*/ 61638 h 391838"/>
                  <a:gd name="connsiteX3" fmla="*/ 1172633 w 1172633"/>
                  <a:gd name="connsiteY3" fmla="*/ 379139 h 391838"/>
                  <a:gd name="connsiteX0" fmla="*/ 0 w 1172633"/>
                  <a:gd name="connsiteY0" fmla="*/ 373154 h 373154"/>
                  <a:gd name="connsiteX1" fmla="*/ 452967 w 1172633"/>
                  <a:gd name="connsiteY1" fmla="*/ 621 h 373154"/>
                  <a:gd name="connsiteX2" fmla="*/ 872067 w 1172633"/>
                  <a:gd name="connsiteY2" fmla="*/ 42954 h 373154"/>
                  <a:gd name="connsiteX3" fmla="*/ 1172633 w 1172633"/>
                  <a:gd name="connsiteY3" fmla="*/ 360455 h 373154"/>
                  <a:gd name="connsiteX0" fmla="*/ 0 w 1172633"/>
                  <a:gd name="connsiteY0" fmla="*/ 374315 h 374315"/>
                  <a:gd name="connsiteX1" fmla="*/ 452967 w 1172633"/>
                  <a:gd name="connsiteY1" fmla="*/ 1782 h 374315"/>
                  <a:gd name="connsiteX2" fmla="*/ 872067 w 1172633"/>
                  <a:gd name="connsiteY2" fmla="*/ 44115 h 374315"/>
                  <a:gd name="connsiteX3" fmla="*/ 1172633 w 1172633"/>
                  <a:gd name="connsiteY3" fmla="*/ 361616 h 374315"/>
                  <a:gd name="connsiteX0" fmla="*/ 0 w 1172633"/>
                  <a:gd name="connsiteY0" fmla="*/ 348339 h 348339"/>
                  <a:gd name="connsiteX1" fmla="*/ 372242 w 1172633"/>
                  <a:gd name="connsiteY1" fmla="*/ 34185 h 348339"/>
                  <a:gd name="connsiteX2" fmla="*/ 872067 w 1172633"/>
                  <a:gd name="connsiteY2" fmla="*/ 18139 h 348339"/>
                  <a:gd name="connsiteX3" fmla="*/ 1172633 w 1172633"/>
                  <a:gd name="connsiteY3" fmla="*/ 335640 h 348339"/>
                  <a:gd name="connsiteX0" fmla="*/ 0 w 1172633"/>
                  <a:gd name="connsiteY0" fmla="*/ 348392 h 348392"/>
                  <a:gd name="connsiteX1" fmla="*/ 372242 w 1172633"/>
                  <a:gd name="connsiteY1" fmla="*/ 34238 h 348392"/>
                  <a:gd name="connsiteX2" fmla="*/ 850823 w 1172633"/>
                  <a:gd name="connsiteY2" fmla="*/ 42231 h 348392"/>
                  <a:gd name="connsiteX3" fmla="*/ 1172633 w 1172633"/>
                  <a:gd name="connsiteY3" fmla="*/ 335693 h 348392"/>
                  <a:gd name="connsiteX0" fmla="*/ 0 w 1172633"/>
                  <a:gd name="connsiteY0" fmla="*/ 336801 h 336801"/>
                  <a:gd name="connsiteX1" fmla="*/ 372242 w 1172633"/>
                  <a:gd name="connsiteY1" fmla="*/ 22647 h 336801"/>
                  <a:gd name="connsiteX2" fmla="*/ 850823 w 1172633"/>
                  <a:gd name="connsiteY2" fmla="*/ 30640 h 336801"/>
                  <a:gd name="connsiteX3" fmla="*/ 1172633 w 1172633"/>
                  <a:gd name="connsiteY3" fmla="*/ 324102 h 336801"/>
                  <a:gd name="connsiteX0" fmla="*/ 0 w 1172633"/>
                  <a:gd name="connsiteY0" fmla="*/ 336801 h 336801"/>
                  <a:gd name="connsiteX1" fmla="*/ 372242 w 1172633"/>
                  <a:gd name="connsiteY1" fmla="*/ 22647 h 336801"/>
                  <a:gd name="connsiteX2" fmla="*/ 850823 w 1172633"/>
                  <a:gd name="connsiteY2" fmla="*/ 30640 h 336801"/>
                  <a:gd name="connsiteX3" fmla="*/ 1172633 w 1172633"/>
                  <a:gd name="connsiteY3" fmla="*/ 324102 h 336801"/>
                  <a:gd name="connsiteX0" fmla="*/ 0 w 1172633"/>
                  <a:gd name="connsiteY0" fmla="*/ 354026 h 354026"/>
                  <a:gd name="connsiteX1" fmla="*/ 372242 w 1172633"/>
                  <a:gd name="connsiteY1" fmla="*/ 39872 h 354026"/>
                  <a:gd name="connsiteX2" fmla="*/ 850823 w 1172633"/>
                  <a:gd name="connsiteY2" fmla="*/ 47865 h 354026"/>
                  <a:gd name="connsiteX3" fmla="*/ 1172633 w 1172633"/>
                  <a:gd name="connsiteY3" fmla="*/ 341327 h 354026"/>
                  <a:gd name="connsiteX0" fmla="*/ 0 w 1172633"/>
                  <a:gd name="connsiteY0" fmla="*/ 364874 h 364874"/>
                  <a:gd name="connsiteX1" fmla="*/ 372242 w 1172633"/>
                  <a:gd name="connsiteY1" fmla="*/ 50720 h 364874"/>
                  <a:gd name="connsiteX2" fmla="*/ 850823 w 1172633"/>
                  <a:gd name="connsiteY2" fmla="*/ 58713 h 364874"/>
                  <a:gd name="connsiteX3" fmla="*/ 1172633 w 1172633"/>
                  <a:gd name="connsiteY3" fmla="*/ 352175 h 364874"/>
                  <a:gd name="connsiteX0" fmla="*/ 0 w 1172633"/>
                  <a:gd name="connsiteY0" fmla="*/ 334875 h 334875"/>
                  <a:gd name="connsiteX1" fmla="*/ 278771 w 1172633"/>
                  <a:gd name="connsiteY1" fmla="*/ 55061 h 334875"/>
                  <a:gd name="connsiteX2" fmla="*/ 850823 w 1172633"/>
                  <a:gd name="connsiteY2" fmla="*/ 28714 h 334875"/>
                  <a:gd name="connsiteX3" fmla="*/ 1172633 w 1172633"/>
                  <a:gd name="connsiteY3" fmla="*/ 322176 h 334875"/>
                  <a:gd name="connsiteX0" fmla="*/ 0 w 1172633"/>
                  <a:gd name="connsiteY0" fmla="*/ 311546 h 311546"/>
                  <a:gd name="connsiteX1" fmla="*/ 278771 w 1172633"/>
                  <a:gd name="connsiteY1" fmla="*/ 31732 h 311546"/>
                  <a:gd name="connsiteX2" fmla="*/ 850823 w 1172633"/>
                  <a:gd name="connsiteY2" fmla="*/ 36292 h 311546"/>
                  <a:gd name="connsiteX3" fmla="*/ 1172633 w 1172633"/>
                  <a:gd name="connsiteY3" fmla="*/ 298847 h 311546"/>
                  <a:gd name="connsiteX0" fmla="*/ 0 w 1172633"/>
                  <a:gd name="connsiteY0" fmla="*/ 303132 h 303132"/>
                  <a:gd name="connsiteX1" fmla="*/ 278771 w 1172633"/>
                  <a:gd name="connsiteY1" fmla="*/ 23318 h 303132"/>
                  <a:gd name="connsiteX2" fmla="*/ 850823 w 1172633"/>
                  <a:gd name="connsiteY2" fmla="*/ 27878 h 303132"/>
                  <a:gd name="connsiteX3" fmla="*/ 1096156 w 1172633"/>
                  <a:gd name="connsiteY3" fmla="*/ 127992 h 303132"/>
                  <a:gd name="connsiteX4" fmla="*/ 1172633 w 1172633"/>
                  <a:gd name="connsiteY4" fmla="*/ 290433 h 303132"/>
                  <a:gd name="connsiteX0" fmla="*/ 0 w 1172633"/>
                  <a:gd name="connsiteY0" fmla="*/ 319182 h 319182"/>
                  <a:gd name="connsiteX1" fmla="*/ 278771 w 1172633"/>
                  <a:gd name="connsiteY1" fmla="*/ 39368 h 319182"/>
                  <a:gd name="connsiteX2" fmla="*/ 663882 w 1172633"/>
                  <a:gd name="connsiteY2" fmla="*/ 13021 h 319182"/>
                  <a:gd name="connsiteX3" fmla="*/ 1096156 w 1172633"/>
                  <a:gd name="connsiteY3" fmla="*/ 144042 h 319182"/>
                  <a:gd name="connsiteX4" fmla="*/ 1172633 w 1172633"/>
                  <a:gd name="connsiteY4" fmla="*/ 306483 h 319182"/>
                  <a:gd name="connsiteX0" fmla="*/ 0 w 1172633"/>
                  <a:gd name="connsiteY0" fmla="*/ 315859 h 315859"/>
                  <a:gd name="connsiteX1" fmla="*/ 278771 w 1172633"/>
                  <a:gd name="connsiteY1" fmla="*/ 36045 h 315859"/>
                  <a:gd name="connsiteX2" fmla="*/ 663882 w 1172633"/>
                  <a:gd name="connsiteY2" fmla="*/ 9698 h 315859"/>
                  <a:gd name="connsiteX3" fmla="*/ 1028177 w 1172633"/>
                  <a:gd name="connsiteY3" fmla="*/ 92642 h 315859"/>
                  <a:gd name="connsiteX4" fmla="*/ 1172633 w 1172633"/>
                  <a:gd name="connsiteY4" fmla="*/ 303160 h 315859"/>
                  <a:gd name="connsiteX0" fmla="*/ 0 w 1172633"/>
                  <a:gd name="connsiteY0" fmla="*/ 315859 h 315859"/>
                  <a:gd name="connsiteX1" fmla="*/ 278771 w 1172633"/>
                  <a:gd name="connsiteY1" fmla="*/ 36045 h 315859"/>
                  <a:gd name="connsiteX2" fmla="*/ 663882 w 1172633"/>
                  <a:gd name="connsiteY2" fmla="*/ 9698 h 315859"/>
                  <a:gd name="connsiteX3" fmla="*/ 1028177 w 1172633"/>
                  <a:gd name="connsiteY3" fmla="*/ 92642 h 315859"/>
                  <a:gd name="connsiteX4" fmla="*/ 1172633 w 1172633"/>
                  <a:gd name="connsiteY4" fmla="*/ 303160 h 315859"/>
                  <a:gd name="connsiteX0" fmla="*/ 0 w 1182616"/>
                  <a:gd name="connsiteY0" fmla="*/ 320149 h 320149"/>
                  <a:gd name="connsiteX1" fmla="*/ 278771 w 1182616"/>
                  <a:gd name="connsiteY1" fmla="*/ 40335 h 320149"/>
                  <a:gd name="connsiteX2" fmla="*/ 663882 w 1182616"/>
                  <a:gd name="connsiteY2" fmla="*/ 13988 h 320149"/>
                  <a:gd name="connsiteX3" fmla="*/ 1108901 w 1182616"/>
                  <a:gd name="connsiteY3" fmla="*/ 158746 h 320149"/>
                  <a:gd name="connsiteX4" fmla="*/ 1172633 w 1182616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13117 h 313117"/>
                  <a:gd name="connsiteX1" fmla="*/ 278771 w 1172633"/>
                  <a:gd name="connsiteY1" fmla="*/ 33303 h 313117"/>
                  <a:gd name="connsiteX2" fmla="*/ 663882 w 1172633"/>
                  <a:gd name="connsiteY2" fmla="*/ 6956 h 313117"/>
                  <a:gd name="connsiteX3" fmla="*/ 1108901 w 1172633"/>
                  <a:gd name="connsiteY3" fmla="*/ 151714 h 313117"/>
                  <a:gd name="connsiteX4" fmla="*/ 1172633 w 1172633"/>
                  <a:gd name="connsiteY4" fmla="*/ 300418 h 313117"/>
                  <a:gd name="connsiteX0" fmla="*/ 0 w 1172633"/>
                  <a:gd name="connsiteY0" fmla="*/ 306596 h 306596"/>
                  <a:gd name="connsiteX1" fmla="*/ 278771 w 1172633"/>
                  <a:gd name="connsiteY1" fmla="*/ 26782 h 306596"/>
                  <a:gd name="connsiteX2" fmla="*/ 663882 w 1172633"/>
                  <a:gd name="connsiteY2" fmla="*/ 435 h 306596"/>
                  <a:gd name="connsiteX3" fmla="*/ 1108901 w 1172633"/>
                  <a:gd name="connsiteY3" fmla="*/ 145193 h 306596"/>
                  <a:gd name="connsiteX4" fmla="*/ 1172633 w 1172633"/>
                  <a:gd name="connsiteY4" fmla="*/ 293897 h 306596"/>
                  <a:gd name="connsiteX0" fmla="*/ 0 w 1172633"/>
                  <a:gd name="connsiteY0" fmla="*/ 319902 h 319902"/>
                  <a:gd name="connsiteX1" fmla="*/ 278771 w 1172633"/>
                  <a:gd name="connsiteY1" fmla="*/ 40088 h 319902"/>
                  <a:gd name="connsiteX2" fmla="*/ 591655 w 1172633"/>
                  <a:gd name="connsiteY2" fmla="*/ 3438 h 319902"/>
                  <a:gd name="connsiteX3" fmla="*/ 1108901 w 1172633"/>
                  <a:gd name="connsiteY3" fmla="*/ 158499 h 319902"/>
                  <a:gd name="connsiteX4" fmla="*/ 1172633 w 1172633"/>
                  <a:gd name="connsiteY4" fmla="*/ 307203 h 319902"/>
                  <a:gd name="connsiteX0" fmla="*/ 0 w 1172633"/>
                  <a:gd name="connsiteY0" fmla="*/ 316716 h 316716"/>
                  <a:gd name="connsiteX1" fmla="*/ 278771 w 1172633"/>
                  <a:gd name="connsiteY1" fmla="*/ 36902 h 316716"/>
                  <a:gd name="connsiteX2" fmla="*/ 591655 w 1172633"/>
                  <a:gd name="connsiteY2" fmla="*/ 252 h 316716"/>
                  <a:gd name="connsiteX3" fmla="*/ 1108901 w 1172633"/>
                  <a:gd name="connsiteY3" fmla="*/ 155313 h 316716"/>
                  <a:gd name="connsiteX4" fmla="*/ 1172633 w 1172633"/>
                  <a:gd name="connsiteY4" fmla="*/ 304017 h 316716"/>
                  <a:gd name="connsiteX0" fmla="*/ 0 w 1172633"/>
                  <a:gd name="connsiteY0" fmla="*/ 317479 h 317479"/>
                  <a:gd name="connsiteX1" fmla="*/ 278771 w 1172633"/>
                  <a:gd name="connsiteY1" fmla="*/ 37665 h 317479"/>
                  <a:gd name="connsiteX2" fmla="*/ 719114 w 1172633"/>
                  <a:gd name="connsiteY2" fmla="*/ 4449 h 317479"/>
                  <a:gd name="connsiteX3" fmla="*/ 1108901 w 1172633"/>
                  <a:gd name="connsiteY3" fmla="*/ 156076 h 317479"/>
                  <a:gd name="connsiteX4" fmla="*/ 1172633 w 1172633"/>
                  <a:gd name="connsiteY4" fmla="*/ 304780 h 317479"/>
                  <a:gd name="connsiteX0" fmla="*/ 0 w 1172633"/>
                  <a:gd name="connsiteY0" fmla="*/ 317479 h 317479"/>
                  <a:gd name="connsiteX1" fmla="*/ 278771 w 1172633"/>
                  <a:gd name="connsiteY1" fmla="*/ 37665 h 317479"/>
                  <a:gd name="connsiteX2" fmla="*/ 719114 w 1172633"/>
                  <a:gd name="connsiteY2" fmla="*/ 4449 h 317479"/>
                  <a:gd name="connsiteX3" fmla="*/ 1108901 w 1172633"/>
                  <a:gd name="connsiteY3" fmla="*/ 156076 h 317479"/>
                  <a:gd name="connsiteX4" fmla="*/ 1172633 w 1172633"/>
                  <a:gd name="connsiteY4" fmla="*/ 304780 h 317479"/>
                  <a:gd name="connsiteX0" fmla="*/ 0 w 1172633"/>
                  <a:gd name="connsiteY0" fmla="*/ 313276 h 313276"/>
                  <a:gd name="connsiteX1" fmla="*/ 278771 w 1172633"/>
                  <a:gd name="connsiteY1" fmla="*/ 33462 h 313276"/>
                  <a:gd name="connsiteX2" fmla="*/ 719114 w 1172633"/>
                  <a:gd name="connsiteY2" fmla="*/ 246 h 313276"/>
                  <a:gd name="connsiteX3" fmla="*/ 1108901 w 1172633"/>
                  <a:gd name="connsiteY3" fmla="*/ 151873 h 313276"/>
                  <a:gd name="connsiteX4" fmla="*/ 1172633 w 1172633"/>
                  <a:gd name="connsiteY4" fmla="*/ 300577 h 313276"/>
                  <a:gd name="connsiteX0" fmla="*/ 0 w 1172633"/>
                  <a:gd name="connsiteY0" fmla="*/ 319211 h 319211"/>
                  <a:gd name="connsiteX1" fmla="*/ 278771 w 1172633"/>
                  <a:gd name="connsiteY1" fmla="*/ 39397 h 319211"/>
                  <a:gd name="connsiteX2" fmla="*/ 719114 w 1172633"/>
                  <a:gd name="connsiteY2" fmla="*/ 6181 h 319211"/>
                  <a:gd name="connsiteX3" fmla="*/ 1080223 w 1172633"/>
                  <a:gd name="connsiteY3" fmla="*/ 162960 h 319211"/>
                  <a:gd name="connsiteX4" fmla="*/ 1172633 w 1172633"/>
                  <a:gd name="connsiteY4" fmla="*/ 306512 h 319211"/>
                  <a:gd name="connsiteX0" fmla="*/ 0 w 1172633"/>
                  <a:gd name="connsiteY0" fmla="*/ 319782 h 319782"/>
                  <a:gd name="connsiteX1" fmla="*/ 93473 w 1172633"/>
                  <a:gd name="connsiteY1" fmla="*/ 143784 h 319782"/>
                  <a:gd name="connsiteX2" fmla="*/ 278771 w 1172633"/>
                  <a:gd name="connsiteY2" fmla="*/ 39968 h 319782"/>
                  <a:gd name="connsiteX3" fmla="*/ 719114 w 1172633"/>
                  <a:gd name="connsiteY3" fmla="*/ 6752 h 319782"/>
                  <a:gd name="connsiteX4" fmla="*/ 1080223 w 1172633"/>
                  <a:gd name="connsiteY4" fmla="*/ 163531 h 319782"/>
                  <a:gd name="connsiteX5" fmla="*/ 1172633 w 1172633"/>
                  <a:gd name="connsiteY5" fmla="*/ 307083 h 319782"/>
                  <a:gd name="connsiteX0" fmla="*/ 0 w 1172633"/>
                  <a:gd name="connsiteY0" fmla="*/ 329102 h 329102"/>
                  <a:gd name="connsiteX1" fmla="*/ 93473 w 1172633"/>
                  <a:gd name="connsiteY1" fmla="*/ 153104 h 329102"/>
                  <a:gd name="connsiteX2" fmla="*/ 278771 w 1172633"/>
                  <a:gd name="connsiteY2" fmla="*/ 49288 h 329102"/>
                  <a:gd name="connsiteX3" fmla="*/ 498158 w 1172633"/>
                  <a:gd name="connsiteY3" fmla="*/ 8872 h 329102"/>
                  <a:gd name="connsiteX4" fmla="*/ 719114 w 1172633"/>
                  <a:gd name="connsiteY4" fmla="*/ 16072 h 329102"/>
                  <a:gd name="connsiteX5" fmla="*/ 1080223 w 1172633"/>
                  <a:gd name="connsiteY5" fmla="*/ 172851 h 329102"/>
                  <a:gd name="connsiteX6" fmla="*/ 1172633 w 1172633"/>
                  <a:gd name="connsiteY6" fmla="*/ 316403 h 329102"/>
                  <a:gd name="connsiteX0" fmla="*/ 0 w 1172633"/>
                  <a:gd name="connsiteY0" fmla="*/ 327027 h 327027"/>
                  <a:gd name="connsiteX1" fmla="*/ 93473 w 1172633"/>
                  <a:gd name="connsiteY1" fmla="*/ 151029 h 327027"/>
                  <a:gd name="connsiteX2" fmla="*/ 278771 w 1172633"/>
                  <a:gd name="connsiteY2" fmla="*/ 47213 h 327027"/>
                  <a:gd name="connsiteX3" fmla="*/ 498158 w 1172633"/>
                  <a:gd name="connsiteY3" fmla="*/ 6797 h 327027"/>
                  <a:gd name="connsiteX4" fmla="*/ 654296 w 1172633"/>
                  <a:gd name="connsiteY4" fmla="*/ 6797 h 327027"/>
                  <a:gd name="connsiteX5" fmla="*/ 719114 w 1172633"/>
                  <a:gd name="connsiteY5" fmla="*/ 13997 h 327027"/>
                  <a:gd name="connsiteX6" fmla="*/ 1080223 w 1172633"/>
                  <a:gd name="connsiteY6" fmla="*/ 170776 h 327027"/>
                  <a:gd name="connsiteX7" fmla="*/ 1172633 w 1172633"/>
                  <a:gd name="connsiteY7" fmla="*/ 314328 h 327027"/>
                  <a:gd name="connsiteX0" fmla="*/ 0 w 1172633"/>
                  <a:gd name="connsiteY0" fmla="*/ 324079 h 324079"/>
                  <a:gd name="connsiteX1" fmla="*/ 93473 w 1172633"/>
                  <a:gd name="connsiteY1" fmla="*/ 148081 h 324079"/>
                  <a:gd name="connsiteX2" fmla="*/ 278771 w 1172633"/>
                  <a:gd name="connsiteY2" fmla="*/ 44265 h 324079"/>
                  <a:gd name="connsiteX3" fmla="*/ 498158 w 1172633"/>
                  <a:gd name="connsiteY3" fmla="*/ 3849 h 324079"/>
                  <a:gd name="connsiteX4" fmla="*/ 654296 w 1172633"/>
                  <a:gd name="connsiteY4" fmla="*/ 3849 h 324079"/>
                  <a:gd name="connsiteX5" fmla="*/ 719114 w 1172633"/>
                  <a:gd name="connsiteY5" fmla="*/ 11049 h 324079"/>
                  <a:gd name="connsiteX6" fmla="*/ 877350 w 1172633"/>
                  <a:gd name="connsiteY6" fmla="*/ 45058 h 324079"/>
                  <a:gd name="connsiteX7" fmla="*/ 1080223 w 1172633"/>
                  <a:gd name="connsiteY7" fmla="*/ 167828 h 324079"/>
                  <a:gd name="connsiteX8" fmla="*/ 1172633 w 1172633"/>
                  <a:gd name="connsiteY8" fmla="*/ 311380 h 324079"/>
                  <a:gd name="connsiteX0" fmla="*/ 0 w 1172633"/>
                  <a:gd name="connsiteY0" fmla="*/ 324079 h 324079"/>
                  <a:gd name="connsiteX1" fmla="*/ 93473 w 1172633"/>
                  <a:gd name="connsiteY1" fmla="*/ 148081 h 324079"/>
                  <a:gd name="connsiteX2" fmla="*/ 278771 w 1172633"/>
                  <a:gd name="connsiteY2" fmla="*/ 44265 h 324079"/>
                  <a:gd name="connsiteX3" fmla="*/ 498158 w 1172633"/>
                  <a:gd name="connsiteY3" fmla="*/ 3849 h 324079"/>
                  <a:gd name="connsiteX4" fmla="*/ 654296 w 1172633"/>
                  <a:gd name="connsiteY4" fmla="*/ 3849 h 324079"/>
                  <a:gd name="connsiteX5" fmla="*/ 744606 w 1172633"/>
                  <a:gd name="connsiteY5" fmla="*/ 5898 h 324079"/>
                  <a:gd name="connsiteX6" fmla="*/ 877350 w 1172633"/>
                  <a:gd name="connsiteY6" fmla="*/ 45058 h 324079"/>
                  <a:gd name="connsiteX7" fmla="*/ 1080223 w 1172633"/>
                  <a:gd name="connsiteY7" fmla="*/ 167828 h 324079"/>
                  <a:gd name="connsiteX8" fmla="*/ 1172633 w 1172633"/>
                  <a:gd name="connsiteY8" fmla="*/ 311380 h 324079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78771 w 1172633"/>
                  <a:gd name="connsiteY2" fmla="*/ 46583 h 326397"/>
                  <a:gd name="connsiteX3" fmla="*/ 498158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78771 w 1172633"/>
                  <a:gd name="connsiteY2" fmla="*/ 46583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944266 w 1172633"/>
                  <a:gd name="connsiteY6" fmla="*/ 60254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944266 w 1172633"/>
                  <a:gd name="connsiteY6" fmla="*/ 60254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36116 w 1172633"/>
                  <a:gd name="connsiteY1" fmla="*/ 232818 h 326397"/>
                  <a:gd name="connsiteX2" fmla="*/ 93473 w 1172633"/>
                  <a:gd name="connsiteY2" fmla="*/ 150399 h 326397"/>
                  <a:gd name="connsiteX3" fmla="*/ 230974 w 1172633"/>
                  <a:gd name="connsiteY3" fmla="*/ 49158 h 326397"/>
                  <a:gd name="connsiteX4" fmla="*/ 453547 w 1172633"/>
                  <a:gd name="connsiteY4" fmla="*/ 6167 h 326397"/>
                  <a:gd name="connsiteX5" fmla="*/ 625617 w 1172633"/>
                  <a:gd name="connsiteY5" fmla="*/ 1016 h 326397"/>
                  <a:gd name="connsiteX6" fmla="*/ 744606 w 1172633"/>
                  <a:gd name="connsiteY6" fmla="*/ 8216 h 326397"/>
                  <a:gd name="connsiteX7" fmla="*/ 944266 w 1172633"/>
                  <a:gd name="connsiteY7" fmla="*/ 60254 h 326397"/>
                  <a:gd name="connsiteX8" fmla="*/ 1080223 w 1172633"/>
                  <a:gd name="connsiteY8" fmla="*/ 170146 h 326397"/>
                  <a:gd name="connsiteX9" fmla="*/ 1172633 w 1172633"/>
                  <a:gd name="connsiteY9" fmla="*/ 313698 h 326397"/>
                  <a:gd name="connsiteX0" fmla="*/ 0 w 1172633"/>
                  <a:gd name="connsiteY0" fmla="*/ 326397 h 326397"/>
                  <a:gd name="connsiteX1" fmla="*/ 36116 w 1172633"/>
                  <a:gd name="connsiteY1" fmla="*/ 232818 h 326397"/>
                  <a:gd name="connsiteX2" fmla="*/ 93473 w 1172633"/>
                  <a:gd name="connsiteY2" fmla="*/ 150399 h 326397"/>
                  <a:gd name="connsiteX3" fmla="*/ 230974 w 1172633"/>
                  <a:gd name="connsiteY3" fmla="*/ 49158 h 326397"/>
                  <a:gd name="connsiteX4" fmla="*/ 453547 w 1172633"/>
                  <a:gd name="connsiteY4" fmla="*/ 6167 h 326397"/>
                  <a:gd name="connsiteX5" fmla="*/ 625617 w 1172633"/>
                  <a:gd name="connsiteY5" fmla="*/ 1016 h 326397"/>
                  <a:gd name="connsiteX6" fmla="*/ 744606 w 1172633"/>
                  <a:gd name="connsiteY6" fmla="*/ 8216 h 326397"/>
                  <a:gd name="connsiteX7" fmla="*/ 944266 w 1172633"/>
                  <a:gd name="connsiteY7" fmla="*/ 60254 h 326397"/>
                  <a:gd name="connsiteX8" fmla="*/ 1080223 w 1172633"/>
                  <a:gd name="connsiteY8" fmla="*/ 170146 h 326397"/>
                  <a:gd name="connsiteX9" fmla="*/ 1172633 w 1172633"/>
                  <a:gd name="connsiteY9" fmla="*/ 313698 h 326397"/>
                  <a:gd name="connsiteX0" fmla="*/ 0 w 1156701"/>
                  <a:gd name="connsiteY0" fmla="*/ 334124 h 334124"/>
                  <a:gd name="connsiteX1" fmla="*/ 20184 w 1156701"/>
                  <a:gd name="connsiteY1" fmla="*/ 232818 h 334124"/>
                  <a:gd name="connsiteX2" fmla="*/ 77541 w 1156701"/>
                  <a:gd name="connsiteY2" fmla="*/ 150399 h 334124"/>
                  <a:gd name="connsiteX3" fmla="*/ 215042 w 1156701"/>
                  <a:gd name="connsiteY3" fmla="*/ 49158 h 334124"/>
                  <a:gd name="connsiteX4" fmla="*/ 437615 w 1156701"/>
                  <a:gd name="connsiteY4" fmla="*/ 6167 h 334124"/>
                  <a:gd name="connsiteX5" fmla="*/ 609685 w 1156701"/>
                  <a:gd name="connsiteY5" fmla="*/ 1016 h 334124"/>
                  <a:gd name="connsiteX6" fmla="*/ 728674 w 1156701"/>
                  <a:gd name="connsiteY6" fmla="*/ 8216 h 334124"/>
                  <a:gd name="connsiteX7" fmla="*/ 928334 w 1156701"/>
                  <a:gd name="connsiteY7" fmla="*/ 60254 h 334124"/>
                  <a:gd name="connsiteX8" fmla="*/ 1064291 w 1156701"/>
                  <a:gd name="connsiteY8" fmla="*/ 170146 h 334124"/>
                  <a:gd name="connsiteX9" fmla="*/ 1156701 w 1156701"/>
                  <a:gd name="connsiteY9" fmla="*/ 313698 h 334124"/>
                  <a:gd name="connsiteX0" fmla="*/ 647 w 1157348"/>
                  <a:gd name="connsiteY0" fmla="*/ 334124 h 334124"/>
                  <a:gd name="connsiteX1" fmla="*/ 20831 w 1157348"/>
                  <a:gd name="connsiteY1" fmla="*/ 232818 h 334124"/>
                  <a:gd name="connsiteX2" fmla="*/ 78188 w 1157348"/>
                  <a:gd name="connsiteY2" fmla="*/ 150399 h 334124"/>
                  <a:gd name="connsiteX3" fmla="*/ 215689 w 1157348"/>
                  <a:gd name="connsiteY3" fmla="*/ 49158 h 334124"/>
                  <a:gd name="connsiteX4" fmla="*/ 438262 w 1157348"/>
                  <a:gd name="connsiteY4" fmla="*/ 6167 h 334124"/>
                  <a:gd name="connsiteX5" fmla="*/ 610332 w 1157348"/>
                  <a:gd name="connsiteY5" fmla="*/ 1016 h 334124"/>
                  <a:gd name="connsiteX6" fmla="*/ 729321 w 1157348"/>
                  <a:gd name="connsiteY6" fmla="*/ 8216 h 334124"/>
                  <a:gd name="connsiteX7" fmla="*/ 928981 w 1157348"/>
                  <a:gd name="connsiteY7" fmla="*/ 60254 h 334124"/>
                  <a:gd name="connsiteX8" fmla="*/ 1064938 w 1157348"/>
                  <a:gd name="connsiteY8" fmla="*/ 170146 h 334124"/>
                  <a:gd name="connsiteX9" fmla="*/ 1157348 w 1157348"/>
                  <a:gd name="connsiteY9" fmla="*/ 313698 h 334124"/>
                  <a:gd name="connsiteX0" fmla="*/ 647 w 1157348"/>
                  <a:gd name="connsiteY0" fmla="*/ 334124 h 334124"/>
                  <a:gd name="connsiteX1" fmla="*/ 20831 w 1157348"/>
                  <a:gd name="connsiteY1" fmla="*/ 232818 h 334124"/>
                  <a:gd name="connsiteX2" fmla="*/ 78188 w 1157348"/>
                  <a:gd name="connsiteY2" fmla="*/ 150399 h 334124"/>
                  <a:gd name="connsiteX3" fmla="*/ 215689 w 1157348"/>
                  <a:gd name="connsiteY3" fmla="*/ 49158 h 334124"/>
                  <a:gd name="connsiteX4" fmla="*/ 438262 w 1157348"/>
                  <a:gd name="connsiteY4" fmla="*/ 6167 h 334124"/>
                  <a:gd name="connsiteX5" fmla="*/ 610332 w 1157348"/>
                  <a:gd name="connsiteY5" fmla="*/ 1016 h 334124"/>
                  <a:gd name="connsiteX6" fmla="*/ 729321 w 1157348"/>
                  <a:gd name="connsiteY6" fmla="*/ 8216 h 334124"/>
                  <a:gd name="connsiteX7" fmla="*/ 928981 w 1157348"/>
                  <a:gd name="connsiteY7" fmla="*/ 60254 h 334124"/>
                  <a:gd name="connsiteX8" fmla="*/ 1064938 w 1157348"/>
                  <a:gd name="connsiteY8" fmla="*/ 170146 h 334124"/>
                  <a:gd name="connsiteX9" fmla="*/ 1157348 w 1157348"/>
                  <a:gd name="connsiteY9" fmla="*/ 313698 h 334124"/>
                  <a:gd name="connsiteX0" fmla="*/ 647 w 1157348"/>
                  <a:gd name="connsiteY0" fmla="*/ 336468 h 336468"/>
                  <a:gd name="connsiteX1" fmla="*/ 20831 w 1157348"/>
                  <a:gd name="connsiteY1" fmla="*/ 235162 h 336468"/>
                  <a:gd name="connsiteX2" fmla="*/ 78188 w 1157348"/>
                  <a:gd name="connsiteY2" fmla="*/ 152743 h 336468"/>
                  <a:gd name="connsiteX3" fmla="*/ 215689 w 1157348"/>
                  <a:gd name="connsiteY3" fmla="*/ 51502 h 336468"/>
                  <a:gd name="connsiteX4" fmla="*/ 610332 w 1157348"/>
                  <a:gd name="connsiteY4" fmla="*/ 3360 h 336468"/>
                  <a:gd name="connsiteX5" fmla="*/ 729321 w 1157348"/>
                  <a:gd name="connsiteY5" fmla="*/ 10560 h 336468"/>
                  <a:gd name="connsiteX6" fmla="*/ 928981 w 1157348"/>
                  <a:gd name="connsiteY6" fmla="*/ 62598 h 336468"/>
                  <a:gd name="connsiteX7" fmla="*/ 1064938 w 1157348"/>
                  <a:gd name="connsiteY7" fmla="*/ 172490 h 336468"/>
                  <a:gd name="connsiteX8" fmla="*/ 1157348 w 1157348"/>
                  <a:gd name="connsiteY8" fmla="*/ 316042 h 336468"/>
                  <a:gd name="connsiteX0" fmla="*/ 647 w 1157348"/>
                  <a:gd name="connsiteY0" fmla="*/ 333205 h 333205"/>
                  <a:gd name="connsiteX1" fmla="*/ 20831 w 1157348"/>
                  <a:gd name="connsiteY1" fmla="*/ 231899 h 333205"/>
                  <a:gd name="connsiteX2" fmla="*/ 78188 w 1157348"/>
                  <a:gd name="connsiteY2" fmla="*/ 149480 h 333205"/>
                  <a:gd name="connsiteX3" fmla="*/ 215689 w 1157348"/>
                  <a:gd name="connsiteY3" fmla="*/ 48239 h 333205"/>
                  <a:gd name="connsiteX4" fmla="*/ 610332 w 1157348"/>
                  <a:gd name="connsiteY4" fmla="*/ 97 h 333205"/>
                  <a:gd name="connsiteX5" fmla="*/ 928981 w 1157348"/>
                  <a:gd name="connsiteY5" fmla="*/ 59335 h 333205"/>
                  <a:gd name="connsiteX6" fmla="*/ 1064938 w 1157348"/>
                  <a:gd name="connsiteY6" fmla="*/ 169227 h 333205"/>
                  <a:gd name="connsiteX7" fmla="*/ 1157348 w 1157348"/>
                  <a:gd name="connsiteY7" fmla="*/ 312779 h 333205"/>
                  <a:gd name="connsiteX0" fmla="*/ 4621 w 1161322"/>
                  <a:gd name="connsiteY0" fmla="*/ 333297 h 333297"/>
                  <a:gd name="connsiteX1" fmla="*/ 24805 w 1161322"/>
                  <a:gd name="connsiteY1" fmla="*/ 231991 h 333297"/>
                  <a:gd name="connsiteX2" fmla="*/ 219663 w 1161322"/>
                  <a:gd name="connsiteY2" fmla="*/ 48331 h 333297"/>
                  <a:gd name="connsiteX3" fmla="*/ 614306 w 1161322"/>
                  <a:gd name="connsiteY3" fmla="*/ 189 h 333297"/>
                  <a:gd name="connsiteX4" fmla="*/ 932955 w 1161322"/>
                  <a:gd name="connsiteY4" fmla="*/ 59427 h 333297"/>
                  <a:gd name="connsiteX5" fmla="*/ 1068912 w 1161322"/>
                  <a:gd name="connsiteY5" fmla="*/ 169319 h 333297"/>
                  <a:gd name="connsiteX6" fmla="*/ 1161322 w 1161322"/>
                  <a:gd name="connsiteY6" fmla="*/ 312871 h 333297"/>
                  <a:gd name="connsiteX0" fmla="*/ 4621 w 1161322"/>
                  <a:gd name="connsiteY0" fmla="*/ 333297 h 333297"/>
                  <a:gd name="connsiteX1" fmla="*/ 24805 w 1161322"/>
                  <a:gd name="connsiteY1" fmla="*/ 231991 h 333297"/>
                  <a:gd name="connsiteX2" fmla="*/ 219663 w 1161322"/>
                  <a:gd name="connsiteY2" fmla="*/ 48331 h 333297"/>
                  <a:gd name="connsiteX3" fmla="*/ 614306 w 1161322"/>
                  <a:gd name="connsiteY3" fmla="*/ 189 h 333297"/>
                  <a:gd name="connsiteX4" fmla="*/ 932955 w 1161322"/>
                  <a:gd name="connsiteY4" fmla="*/ 59427 h 333297"/>
                  <a:gd name="connsiteX5" fmla="*/ 1068912 w 1161322"/>
                  <a:gd name="connsiteY5" fmla="*/ 169319 h 333297"/>
                  <a:gd name="connsiteX6" fmla="*/ 1161322 w 1161322"/>
                  <a:gd name="connsiteY6" fmla="*/ 312871 h 333297"/>
                  <a:gd name="connsiteX0" fmla="*/ 4621 w 1161322"/>
                  <a:gd name="connsiteY0" fmla="*/ 333248 h 333248"/>
                  <a:gd name="connsiteX1" fmla="*/ 24805 w 1161322"/>
                  <a:gd name="connsiteY1" fmla="*/ 201036 h 333248"/>
                  <a:gd name="connsiteX2" fmla="*/ 219663 w 1161322"/>
                  <a:gd name="connsiteY2" fmla="*/ 48282 h 333248"/>
                  <a:gd name="connsiteX3" fmla="*/ 614306 w 1161322"/>
                  <a:gd name="connsiteY3" fmla="*/ 140 h 333248"/>
                  <a:gd name="connsiteX4" fmla="*/ 932955 w 1161322"/>
                  <a:gd name="connsiteY4" fmla="*/ 59378 h 333248"/>
                  <a:gd name="connsiteX5" fmla="*/ 1068912 w 1161322"/>
                  <a:gd name="connsiteY5" fmla="*/ 169270 h 333248"/>
                  <a:gd name="connsiteX6" fmla="*/ 1161322 w 1161322"/>
                  <a:gd name="connsiteY6" fmla="*/ 312822 h 333248"/>
                  <a:gd name="connsiteX0" fmla="*/ 4621 w 1161322"/>
                  <a:gd name="connsiteY0" fmla="*/ 333248 h 333248"/>
                  <a:gd name="connsiteX1" fmla="*/ 24805 w 1161322"/>
                  <a:gd name="connsiteY1" fmla="*/ 201036 h 333248"/>
                  <a:gd name="connsiteX2" fmla="*/ 219663 w 1161322"/>
                  <a:gd name="connsiteY2" fmla="*/ 48282 h 333248"/>
                  <a:gd name="connsiteX3" fmla="*/ 614306 w 1161322"/>
                  <a:gd name="connsiteY3" fmla="*/ 140 h 333248"/>
                  <a:gd name="connsiteX4" fmla="*/ 932955 w 1161322"/>
                  <a:gd name="connsiteY4" fmla="*/ 59378 h 333248"/>
                  <a:gd name="connsiteX5" fmla="*/ 1068912 w 1161322"/>
                  <a:gd name="connsiteY5" fmla="*/ 169270 h 333248"/>
                  <a:gd name="connsiteX6" fmla="*/ 1161322 w 1161322"/>
                  <a:gd name="connsiteY6" fmla="*/ 312822 h 333248"/>
                  <a:gd name="connsiteX0" fmla="*/ 714 w 1157415"/>
                  <a:gd name="connsiteY0" fmla="*/ 333248 h 333248"/>
                  <a:gd name="connsiteX1" fmla="*/ 20898 w 1157415"/>
                  <a:gd name="connsiteY1" fmla="*/ 201036 h 333248"/>
                  <a:gd name="connsiteX2" fmla="*/ 215756 w 1157415"/>
                  <a:gd name="connsiteY2" fmla="*/ 48282 h 333248"/>
                  <a:gd name="connsiteX3" fmla="*/ 610399 w 1157415"/>
                  <a:gd name="connsiteY3" fmla="*/ 140 h 333248"/>
                  <a:gd name="connsiteX4" fmla="*/ 929048 w 1157415"/>
                  <a:gd name="connsiteY4" fmla="*/ 59378 h 333248"/>
                  <a:gd name="connsiteX5" fmla="*/ 1065005 w 1157415"/>
                  <a:gd name="connsiteY5" fmla="*/ 169270 h 333248"/>
                  <a:gd name="connsiteX6" fmla="*/ 1157415 w 1157415"/>
                  <a:gd name="connsiteY6" fmla="*/ 312822 h 333248"/>
                  <a:gd name="connsiteX0" fmla="*/ 714 w 1157415"/>
                  <a:gd name="connsiteY0" fmla="*/ 333248 h 333248"/>
                  <a:gd name="connsiteX1" fmla="*/ 20898 w 1157415"/>
                  <a:gd name="connsiteY1" fmla="*/ 201036 h 333248"/>
                  <a:gd name="connsiteX2" fmla="*/ 215756 w 1157415"/>
                  <a:gd name="connsiteY2" fmla="*/ 48282 h 333248"/>
                  <a:gd name="connsiteX3" fmla="*/ 610399 w 1157415"/>
                  <a:gd name="connsiteY3" fmla="*/ 140 h 333248"/>
                  <a:gd name="connsiteX4" fmla="*/ 929048 w 1157415"/>
                  <a:gd name="connsiteY4" fmla="*/ 59378 h 333248"/>
                  <a:gd name="connsiteX5" fmla="*/ 1065005 w 1157415"/>
                  <a:gd name="connsiteY5" fmla="*/ 169270 h 333248"/>
                  <a:gd name="connsiteX6" fmla="*/ 1157415 w 1157415"/>
                  <a:gd name="connsiteY6" fmla="*/ 312822 h 33324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29048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29048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065005 w 1157415"/>
                  <a:gd name="connsiteY5" fmla="*/ 171830 h 335808"/>
                  <a:gd name="connsiteX6" fmla="*/ 1110678 w 1157415"/>
                  <a:gd name="connsiteY6" fmla="*/ 175264 h 335808"/>
                  <a:gd name="connsiteX7" fmla="*/ 1157415 w 1157415"/>
                  <a:gd name="connsiteY7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10678 w 1157415"/>
                  <a:gd name="connsiteY6" fmla="*/ 175264 h 335808"/>
                  <a:gd name="connsiteX7" fmla="*/ 1157415 w 1157415"/>
                  <a:gd name="connsiteY7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8947 h 338947"/>
                  <a:gd name="connsiteX1" fmla="*/ 20898 w 1157415"/>
                  <a:gd name="connsiteY1" fmla="*/ 206735 h 338947"/>
                  <a:gd name="connsiteX2" fmla="*/ 206737 w 1157415"/>
                  <a:gd name="connsiteY2" fmla="*/ 24074 h 338947"/>
                  <a:gd name="connsiteX3" fmla="*/ 578534 w 1157415"/>
                  <a:gd name="connsiteY3" fmla="*/ 3264 h 338947"/>
                  <a:gd name="connsiteX4" fmla="*/ 957727 w 1157415"/>
                  <a:gd name="connsiteY4" fmla="*/ 44472 h 338947"/>
                  <a:gd name="connsiteX5" fmla="*/ 1100056 w 1157415"/>
                  <a:gd name="connsiteY5" fmla="*/ 154364 h 338947"/>
                  <a:gd name="connsiteX6" fmla="*/ 1157415 w 1157415"/>
                  <a:gd name="connsiteY6" fmla="*/ 318521 h 338947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957727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882570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882570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2428 h 322428"/>
                  <a:gd name="connsiteX1" fmla="*/ 20898 w 1157415"/>
                  <a:gd name="connsiteY1" fmla="*/ 190216 h 322428"/>
                  <a:gd name="connsiteX2" fmla="*/ 206737 w 1157415"/>
                  <a:gd name="connsiteY2" fmla="*/ 7555 h 322428"/>
                  <a:gd name="connsiteX3" fmla="*/ 578534 w 1157415"/>
                  <a:gd name="connsiteY3" fmla="*/ 33267 h 322428"/>
                  <a:gd name="connsiteX4" fmla="*/ 882570 w 1157415"/>
                  <a:gd name="connsiteY4" fmla="*/ 27953 h 322428"/>
                  <a:gd name="connsiteX5" fmla="*/ 1100056 w 1157415"/>
                  <a:gd name="connsiteY5" fmla="*/ 137845 h 322428"/>
                  <a:gd name="connsiteX6" fmla="*/ 1157415 w 1157415"/>
                  <a:gd name="connsiteY6" fmla="*/ 302002 h 322428"/>
                  <a:gd name="connsiteX0" fmla="*/ 714 w 1157415"/>
                  <a:gd name="connsiteY0" fmla="*/ 324409 h 324409"/>
                  <a:gd name="connsiteX1" fmla="*/ 20898 w 1157415"/>
                  <a:gd name="connsiteY1" fmla="*/ 192197 h 324409"/>
                  <a:gd name="connsiteX2" fmla="*/ 206737 w 1157415"/>
                  <a:gd name="connsiteY2" fmla="*/ 9536 h 324409"/>
                  <a:gd name="connsiteX3" fmla="*/ 578534 w 1157415"/>
                  <a:gd name="connsiteY3" fmla="*/ 25279 h 324409"/>
                  <a:gd name="connsiteX4" fmla="*/ 882570 w 1157415"/>
                  <a:gd name="connsiteY4" fmla="*/ 29934 h 324409"/>
                  <a:gd name="connsiteX5" fmla="*/ 1100056 w 1157415"/>
                  <a:gd name="connsiteY5" fmla="*/ 139826 h 324409"/>
                  <a:gd name="connsiteX6" fmla="*/ 1157415 w 1157415"/>
                  <a:gd name="connsiteY6" fmla="*/ 303983 h 324409"/>
                  <a:gd name="connsiteX0" fmla="*/ 714 w 1157415"/>
                  <a:gd name="connsiteY0" fmla="*/ 314945 h 314945"/>
                  <a:gd name="connsiteX1" fmla="*/ 20898 w 1157415"/>
                  <a:gd name="connsiteY1" fmla="*/ 182733 h 314945"/>
                  <a:gd name="connsiteX2" fmla="*/ 206737 w 1157415"/>
                  <a:gd name="connsiteY2" fmla="*/ 72 h 314945"/>
                  <a:gd name="connsiteX3" fmla="*/ 578534 w 1157415"/>
                  <a:gd name="connsiteY3" fmla="*/ 15815 h 314945"/>
                  <a:gd name="connsiteX4" fmla="*/ 882570 w 1157415"/>
                  <a:gd name="connsiteY4" fmla="*/ 20470 h 314945"/>
                  <a:gd name="connsiteX5" fmla="*/ 1100056 w 1157415"/>
                  <a:gd name="connsiteY5" fmla="*/ 130362 h 314945"/>
                  <a:gd name="connsiteX6" fmla="*/ 1157415 w 1157415"/>
                  <a:gd name="connsiteY6" fmla="*/ 294519 h 314945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08240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08240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74378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74378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066987 w 1157415"/>
                  <a:gd name="connsiteY5" fmla="*/ 95398 h 304904"/>
                  <a:gd name="connsiteX6" fmla="*/ 1157415 w 1157415"/>
                  <a:gd name="connsiteY6" fmla="*/ 284478 h 304904"/>
                  <a:gd name="connsiteX0" fmla="*/ 99 w 1156800"/>
                  <a:gd name="connsiteY0" fmla="*/ 311296 h 311296"/>
                  <a:gd name="connsiteX1" fmla="*/ 80409 w 1156800"/>
                  <a:gd name="connsiteY1" fmla="*/ 110963 h 311296"/>
                  <a:gd name="connsiteX2" fmla="*/ 273763 w 1156800"/>
                  <a:gd name="connsiteY2" fmla="*/ 6392 h 311296"/>
                  <a:gd name="connsiteX3" fmla="*/ 577919 w 1156800"/>
                  <a:gd name="connsiteY3" fmla="*/ 12166 h 311296"/>
                  <a:gd name="connsiteX4" fmla="*/ 881955 w 1156800"/>
                  <a:gd name="connsiteY4" fmla="*/ 16821 h 311296"/>
                  <a:gd name="connsiteX5" fmla="*/ 1066372 w 1156800"/>
                  <a:gd name="connsiteY5" fmla="*/ 101790 h 311296"/>
                  <a:gd name="connsiteX6" fmla="*/ 1156800 w 1156800"/>
                  <a:gd name="connsiteY6" fmla="*/ 290870 h 311296"/>
                  <a:gd name="connsiteX0" fmla="*/ 187 w 1156888"/>
                  <a:gd name="connsiteY0" fmla="*/ 311296 h 311296"/>
                  <a:gd name="connsiteX1" fmla="*/ 80497 w 1156888"/>
                  <a:gd name="connsiteY1" fmla="*/ 110963 h 311296"/>
                  <a:gd name="connsiteX2" fmla="*/ 273851 w 1156888"/>
                  <a:gd name="connsiteY2" fmla="*/ 6392 h 311296"/>
                  <a:gd name="connsiteX3" fmla="*/ 578007 w 1156888"/>
                  <a:gd name="connsiteY3" fmla="*/ 12166 h 311296"/>
                  <a:gd name="connsiteX4" fmla="*/ 882043 w 1156888"/>
                  <a:gd name="connsiteY4" fmla="*/ 16821 h 311296"/>
                  <a:gd name="connsiteX5" fmla="*/ 1066460 w 1156888"/>
                  <a:gd name="connsiteY5" fmla="*/ 101790 h 311296"/>
                  <a:gd name="connsiteX6" fmla="*/ 1156888 w 1156888"/>
                  <a:gd name="connsiteY6" fmla="*/ 290870 h 311296"/>
                  <a:gd name="connsiteX0" fmla="*/ 187 w 1156888"/>
                  <a:gd name="connsiteY0" fmla="*/ 311296 h 311296"/>
                  <a:gd name="connsiteX1" fmla="*/ 80497 w 1156888"/>
                  <a:gd name="connsiteY1" fmla="*/ 110963 h 311296"/>
                  <a:gd name="connsiteX2" fmla="*/ 273851 w 1156888"/>
                  <a:gd name="connsiteY2" fmla="*/ 6392 h 311296"/>
                  <a:gd name="connsiteX3" fmla="*/ 578007 w 1156888"/>
                  <a:gd name="connsiteY3" fmla="*/ 12166 h 311296"/>
                  <a:gd name="connsiteX4" fmla="*/ 882043 w 1156888"/>
                  <a:gd name="connsiteY4" fmla="*/ 16821 h 311296"/>
                  <a:gd name="connsiteX5" fmla="*/ 1066460 w 1156888"/>
                  <a:gd name="connsiteY5" fmla="*/ 101790 h 311296"/>
                  <a:gd name="connsiteX6" fmla="*/ 1156888 w 1156888"/>
                  <a:gd name="connsiteY6" fmla="*/ 290870 h 311296"/>
                  <a:gd name="connsiteX0" fmla="*/ 117 w 1156818"/>
                  <a:gd name="connsiteY0" fmla="*/ 311296 h 311296"/>
                  <a:gd name="connsiteX1" fmla="*/ 80427 w 1156818"/>
                  <a:gd name="connsiteY1" fmla="*/ 110963 h 311296"/>
                  <a:gd name="connsiteX2" fmla="*/ 273781 w 1156818"/>
                  <a:gd name="connsiteY2" fmla="*/ 6392 h 311296"/>
                  <a:gd name="connsiteX3" fmla="*/ 577937 w 1156818"/>
                  <a:gd name="connsiteY3" fmla="*/ 12166 h 311296"/>
                  <a:gd name="connsiteX4" fmla="*/ 881973 w 1156818"/>
                  <a:gd name="connsiteY4" fmla="*/ 16821 h 311296"/>
                  <a:gd name="connsiteX5" fmla="*/ 1066390 w 1156818"/>
                  <a:gd name="connsiteY5" fmla="*/ 101790 h 311296"/>
                  <a:gd name="connsiteX6" fmla="*/ 1156818 w 1156818"/>
                  <a:gd name="connsiteY6" fmla="*/ 290870 h 311296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73781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21079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73781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64762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64762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9663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0 w 1156701"/>
                  <a:gd name="connsiteY0" fmla="*/ 312445 h 312445"/>
                  <a:gd name="connsiteX1" fmla="*/ 80310 w 1156701"/>
                  <a:gd name="connsiteY1" fmla="*/ 112112 h 312445"/>
                  <a:gd name="connsiteX2" fmla="*/ 264645 w 1156701"/>
                  <a:gd name="connsiteY2" fmla="*/ 7541 h 312445"/>
                  <a:gd name="connsiteX3" fmla="*/ 576317 w 1156701"/>
                  <a:gd name="connsiteY3" fmla="*/ 1684 h 312445"/>
                  <a:gd name="connsiteX4" fmla="*/ 881856 w 1156701"/>
                  <a:gd name="connsiteY4" fmla="*/ 1355 h 312445"/>
                  <a:gd name="connsiteX5" fmla="*/ 1066273 w 1156701"/>
                  <a:gd name="connsiteY5" fmla="*/ 102939 h 312445"/>
                  <a:gd name="connsiteX6" fmla="*/ 1156701 w 1156701"/>
                  <a:gd name="connsiteY6" fmla="*/ 292019 h 312445"/>
                  <a:gd name="connsiteX0" fmla="*/ 0 w 1156701"/>
                  <a:gd name="connsiteY0" fmla="*/ 312445 h 312445"/>
                  <a:gd name="connsiteX1" fmla="*/ 80310 w 1156701"/>
                  <a:gd name="connsiteY1" fmla="*/ 112112 h 312445"/>
                  <a:gd name="connsiteX2" fmla="*/ 264645 w 1156701"/>
                  <a:gd name="connsiteY2" fmla="*/ 7541 h 312445"/>
                  <a:gd name="connsiteX3" fmla="*/ 576317 w 1156701"/>
                  <a:gd name="connsiteY3" fmla="*/ 1684 h 312445"/>
                  <a:gd name="connsiteX4" fmla="*/ 881856 w 1156701"/>
                  <a:gd name="connsiteY4" fmla="*/ 1355 h 312445"/>
                  <a:gd name="connsiteX5" fmla="*/ 1066273 w 1156701"/>
                  <a:gd name="connsiteY5" fmla="*/ 102939 h 312445"/>
                  <a:gd name="connsiteX6" fmla="*/ 1156701 w 1156701"/>
                  <a:gd name="connsiteY6" fmla="*/ 292019 h 312445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657 h 314657"/>
                  <a:gd name="connsiteX1" fmla="*/ 128410 w 1156701"/>
                  <a:gd name="connsiteY1" fmla="*/ 101032 h 314657"/>
                  <a:gd name="connsiteX2" fmla="*/ 264645 w 1156701"/>
                  <a:gd name="connsiteY2" fmla="*/ 9753 h 314657"/>
                  <a:gd name="connsiteX3" fmla="*/ 576317 w 1156701"/>
                  <a:gd name="connsiteY3" fmla="*/ 3896 h 314657"/>
                  <a:gd name="connsiteX4" fmla="*/ 881856 w 1156701"/>
                  <a:gd name="connsiteY4" fmla="*/ 3567 h 314657"/>
                  <a:gd name="connsiteX5" fmla="*/ 1066273 w 1156701"/>
                  <a:gd name="connsiteY5" fmla="*/ 105151 h 314657"/>
                  <a:gd name="connsiteX6" fmla="*/ 1156701 w 1156701"/>
                  <a:gd name="connsiteY6" fmla="*/ 294231 h 314657"/>
                  <a:gd name="connsiteX0" fmla="*/ 0 w 1156701"/>
                  <a:gd name="connsiteY0" fmla="*/ 314657 h 314657"/>
                  <a:gd name="connsiteX1" fmla="*/ 128410 w 1156701"/>
                  <a:gd name="connsiteY1" fmla="*/ 101032 h 314657"/>
                  <a:gd name="connsiteX2" fmla="*/ 264645 w 1156701"/>
                  <a:gd name="connsiteY2" fmla="*/ 9753 h 314657"/>
                  <a:gd name="connsiteX3" fmla="*/ 576317 w 1156701"/>
                  <a:gd name="connsiteY3" fmla="*/ 3896 h 314657"/>
                  <a:gd name="connsiteX4" fmla="*/ 881856 w 1156701"/>
                  <a:gd name="connsiteY4" fmla="*/ 3567 h 314657"/>
                  <a:gd name="connsiteX5" fmla="*/ 1066273 w 1156701"/>
                  <a:gd name="connsiteY5" fmla="*/ 105151 h 314657"/>
                  <a:gd name="connsiteX6" fmla="*/ 1156701 w 1156701"/>
                  <a:gd name="connsiteY6" fmla="*/ 294231 h 314657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4113 h 314113"/>
                  <a:gd name="connsiteX1" fmla="*/ 75800 w 1156701"/>
                  <a:gd name="connsiteY1" fmla="*/ 92180 h 314113"/>
                  <a:gd name="connsiteX2" fmla="*/ 264645 w 1156701"/>
                  <a:gd name="connsiteY2" fmla="*/ 9209 h 314113"/>
                  <a:gd name="connsiteX3" fmla="*/ 576317 w 1156701"/>
                  <a:gd name="connsiteY3" fmla="*/ 3352 h 314113"/>
                  <a:gd name="connsiteX4" fmla="*/ 881856 w 1156701"/>
                  <a:gd name="connsiteY4" fmla="*/ 3023 h 314113"/>
                  <a:gd name="connsiteX5" fmla="*/ 1066273 w 1156701"/>
                  <a:gd name="connsiteY5" fmla="*/ 104607 h 314113"/>
                  <a:gd name="connsiteX6" fmla="*/ 1156701 w 1156701"/>
                  <a:gd name="connsiteY6" fmla="*/ 293687 h 314113"/>
                  <a:gd name="connsiteX0" fmla="*/ 0 w 1156701"/>
                  <a:gd name="connsiteY0" fmla="*/ 314113 h 314113"/>
                  <a:gd name="connsiteX1" fmla="*/ 75800 w 1156701"/>
                  <a:gd name="connsiteY1" fmla="*/ 92180 h 314113"/>
                  <a:gd name="connsiteX2" fmla="*/ 264645 w 1156701"/>
                  <a:gd name="connsiteY2" fmla="*/ 9209 h 314113"/>
                  <a:gd name="connsiteX3" fmla="*/ 576317 w 1156701"/>
                  <a:gd name="connsiteY3" fmla="*/ 3352 h 314113"/>
                  <a:gd name="connsiteX4" fmla="*/ 881856 w 1156701"/>
                  <a:gd name="connsiteY4" fmla="*/ 3023 h 314113"/>
                  <a:gd name="connsiteX5" fmla="*/ 1066273 w 1156701"/>
                  <a:gd name="connsiteY5" fmla="*/ 104607 h 314113"/>
                  <a:gd name="connsiteX6" fmla="*/ 1156701 w 1156701"/>
                  <a:gd name="connsiteY6" fmla="*/ 293687 h 314113"/>
                  <a:gd name="connsiteX0" fmla="*/ 0 w 1153695"/>
                  <a:gd name="connsiteY0" fmla="*/ 290852 h 293687"/>
                  <a:gd name="connsiteX1" fmla="*/ 72794 w 1153695"/>
                  <a:gd name="connsiteY1" fmla="*/ 92180 h 293687"/>
                  <a:gd name="connsiteX2" fmla="*/ 261639 w 1153695"/>
                  <a:gd name="connsiteY2" fmla="*/ 9209 h 293687"/>
                  <a:gd name="connsiteX3" fmla="*/ 573311 w 1153695"/>
                  <a:gd name="connsiteY3" fmla="*/ 3352 h 293687"/>
                  <a:gd name="connsiteX4" fmla="*/ 878850 w 1153695"/>
                  <a:gd name="connsiteY4" fmla="*/ 3023 h 293687"/>
                  <a:gd name="connsiteX5" fmla="*/ 1063267 w 1153695"/>
                  <a:gd name="connsiteY5" fmla="*/ 104607 h 293687"/>
                  <a:gd name="connsiteX6" fmla="*/ 1153695 w 1153695"/>
                  <a:gd name="connsiteY6" fmla="*/ 293687 h 293687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878850 w 1153695"/>
                  <a:gd name="connsiteY4" fmla="*/ 3023 h 299160"/>
                  <a:gd name="connsiteX5" fmla="*/ 1063267 w 1153695"/>
                  <a:gd name="connsiteY5" fmla="*/ 104607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878850 w 1153695"/>
                  <a:gd name="connsiteY4" fmla="*/ 3023 h 299160"/>
                  <a:gd name="connsiteX5" fmla="*/ 1105355 w 1153695"/>
                  <a:gd name="connsiteY5" fmla="*/ 100176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105355 w 1153695"/>
                  <a:gd name="connsiteY5" fmla="*/ 100176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105355 w 1153695"/>
                  <a:gd name="connsiteY5" fmla="*/ 100176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105355 w 1153695"/>
                  <a:gd name="connsiteY5" fmla="*/ 100176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105355 w 1153695"/>
                  <a:gd name="connsiteY5" fmla="*/ 100176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093330 w 1153695"/>
                  <a:gd name="connsiteY5" fmla="*/ 86884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71042 w 1153695"/>
                  <a:gd name="connsiteY4" fmla="*/ 5238 h 299160"/>
                  <a:gd name="connsiteX5" fmla="*/ 1093330 w 1153695"/>
                  <a:gd name="connsiteY5" fmla="*/ 86884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55009 w 1153695"/>
                  <a:gd name="connsiteY4" fmla="*/ 5238 h 299160"/>
                  <a:gd name="connsiteX5" fmla="*/ 1093330 w 1153695"/>
                  <a:gd name="connsiteY5" fmla="*/ 86884 h 299160"/>
                  <a:gd name="connsiteX6" fmla="*/ 1153695 w 1153695"/>
                  <a:gd name="connsiteY6" fmla="*/ 293687 h 299160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934967 w 1153695"/>
                  <a:gd name="connsiteY4" fmla="*/ 5238 h 299160"/>
                  <a:gd name="connsiteX5" fmla="*/ 1093330 w 1153695"/>
                  <a:gd name="connsiteY5" fmla="*/ 86884 h 299160"/>
                  <a:gd name="connsiteX6" fmla="*/ 1153695 w 1153695"/>
                  <a:gd name="connsiteY6" fmla="*/ 293687 h 299160"/>
                  <a:gd name="connsiteX0" fmla="*/ 0 w 1153695"/>
                  <a:gd name="connsiteY0" fmla="*/ 295808 h 295808"/>
                  <a:gd name="connsiteX1" fmla="*/ 72794 w 1153695"/>
                  <a:gd name="connsiteY1" fmla="*/ 88828 h 295808"/>
                  <a:gd name="connsiteX2" fmla="*/ 573311 w 1153695"/>
                  <a:gd name="connsiteY2" fmla="*/ 0 h 295808"/>
                  <a:gd name="connsiteX3" fmla="*/ 934967 w 1153695"/>
                  <a:gd name="connsiteY3" fmla="*/ 1886 h 295808"/>
                  <a:gd name="connsiteX4" fmla="*/ 1093330 w 1153695"/>
                  <a:gd name="connsiteY4" fmla="*/ 83532 h 295808"/>
                  <a:gd name="connsiteX5" fmla="*/ 1153695 w 1153695"/>
                  <a:gd name="connsiteY5" fmla="*/ 290335 h 295808"/>
                  <a:gd name="connsiteX0" fmla="*/ 0 w 1153695"/>
                  <a:gd name="connsiteY0" fmla="*/ 295808 h 295808"/>
                  <a:gd name="connsiteX1" fmla="*/ 72794 w 1153695"/>
                  <a:gd name="connsiteY1" fmla="*/ 88828 h 295808"/>
                  <a:gd name="connsiteX2" fmla="*/ 573311 w 1153695"/>
                  <a:gd name="connsiteY2" fmla="*/ 0 h 295808"/>
                  <a:gd name="connsiteX3" fmla="*/ 1093330 w 1153695"/>
                  <a:gd name="connsiteY3" fmla="*/ 83532 h 295808"/>
                  <a:gd name="connsiteX4" fmla="*/ 1153695 w 1153695"/>
                  <a:gd name="connsiteY4" fmla="*/ 290335 h 295808"/>
                  <a:gd name="connsiteX0" fmla="*/ 0 w 1153695"/>
                  <a:gd name="connsiteY0" fmla="*/ 295808 h 295808"/>
                  <a:gd name="connsiteX1" fmla="*/ 72794 w 1153695"/>
                  <a:gd name="connsiteY1" fmla="*/ 88828 h 295808"/>
                  <a:gd name="connsiteX2" fmla="*/ 573311 w 1153695"/>
                  <a:gd name="connsiteY2" fmla="*/ 0 h 295808"/>
                  <a:gd name="connsiteX3" fmla="*/ 1093330 w 1153695"/>
                  <a:gd name="connsiteY3" fmla="*/ 83532 h 295808"/>
                  <a:gd name="connsiteX4" fmla="*/ 1153695 w 1153695"/>
                  <a:gd name="connsiteY4" fmla="*/ 290335 h 295808"/>
                  <a:gd name="connsiteX0" fmla="*/ 0 w 1153695"/>
                  <a:gd name="connsiteY0" fmla="*/ 295808 h 295808"/>
                  <a:gd name="connsiteX1" fmla="*/ 72794 w 1153695"/>
                  <a:gd name="connsiteY1" fmla="*/ 88828 h 295808"/>
                  <a:gd name="connsiteX2" fmla="*/ 573311 w 1153695"/>
                  <a:gd name="connsiteY2" fmla="*/ 0 h 295808"/>
                  <a:gd name="connsiteX3" fmla="*/ 1093330 w 1153695"/>
                  <a:gd name="connsiteY3" fmla="*/ 83532 h 295808"/>
                  <a:gd name="connsiteX4" fmla="*/ 1153695 w 1153695"/>
                  <a:gd name="connsiteY4" fmla="*/ 290335 h 295808"/>
                  <a:gd name="connsiteX0" fmla="*/ 0 w 1153695"/>
                  <a:gd name="connsiteY0" fmla="*/ 295808 h 295808"/>
                  <a:gd name="connsiteX1" fmla="*/ 72794 w 1153695"/>
                  <a:gd name="connsiteY1" fmla="*/ 88828 h 295808"/>
                  <a:gd name="connsiteX2" fmla="*/ 573311 w 1153695"/>
                  <a:gd name="connsiteY2" fmla="*/ 0 h 295808"/>
                  <a:gd name="connsiteX3" fmla="*/ 1093330 w 1153695"/>
                  <a:gd name="connsiteY3" fmla="*/ 83532 h 295808"/>
                  <a:gd name="connsiteX4" fmla="*/ 1153695 w 1153695"/>
                  <a:gd name="connsiteY4" fmla="*/ 290335 h 295808"/>
                  <a:gd name="connsiteX0" fmla="*/ 0 w 1153695"/>
                  <a:gd name="connsiteY0" fmla="*/ 295829 h 295829"/>
                  <a:gd name="connsiteX1" fmla="*/ 72794 w 1153695"/>
                  <a:gd name="connsiteY1" fmla="*/ 88849 h 295829"/>
                  <a:gd name="connsiteX2" fmla="*/ 573311 w 1153695"/>
                  <a:gd name="connsiteY2" fmla="*/ 21 h 295829"/>
                  <a:gd name="connsiteX3" fmla="*/ 1093330 w 1153695"/>
                  <a:gd name="connsiteY3" fmla="*/ 83553 h 295829"/>
                  <a:gd name="connsiteX4" fmla="*/ 1153695 w 1153695"/>
                  <a:gd name="connsiteY4" fmla="*/ 290356 h 295829"/>
                  <a:gd name="connsiteX0" fmla="*/ 0 w 1153695"/>
                  <a:gd name="connsiteY0" fmla="*/ 295826 h 295826"/>
                  <a:gd name="connsiteX1" fmla="*/ 72794 w 1153695"/>
                  <a:gd name="connsiteY1" fmla="*/ 88846 h 295826"/>
                  <a:gd name="connsiteX2" fmla="*/ 573311 w 1153695"/>
                  <a:gd name="connsiteY2" fmla="*/ 18 h 295826"/>
                  <a:gd name="connsiteX3" fmla="*/ 1093330 w 1153695"/>
                  <a:gd name="connsiteY3" fmla="*/ 83550 h 295826"/>
                  <a:gd name="connsiteX4" fmla="*/ 1153695 w 1153695"/>
                  <a:gd name="connsiteY4" fmla="*/ 290353 h 295826"/>
                  <a:gd name="connsiteX0" fmla="*/ 0 w 1153695"/>
                  <a:gd name="connsiteY0" fmla="*/ 295826 h 295826"/>
                  <a:gd name="connsiteX1" fmla="*/ 72794 w 1153695"/>
                  <a:gd name="connsiteY1" fmla="*/ 88846 h 295826"/>
                  <a:gd name="connsiteX2" fmla="*/ 573311 w 1153695"/>
                  <a:gd name="connsiteY2" fmla="*/ 18 h 295826"/>
                  <a:gd name="connsiteX3" fmla="*/ 1093330 w 1153695"/>
                  <a:gd name="connsiteY3" fmla="*/ 83550 h 295826"/>
                  <a:gd name="connsiteX4" fmla="*/ 1153695 w 1153695"/>
                  <a:gd name="connsiteY4" fmla="*/ 290353 h 295826"/>
                  <a:gd name="connsiteX0" fmla="*/ 0 w 1153695"/>
                  <a:gd name="connsiteY0" fmla="*/ 276990 h 276990"/>
                  <a:gd name="connsiteX1" fmla="*/ 72794 w 1153695"/>
                  <a:gd name="connsiteY1" fmla="*/ 70010 h 276990"/>
                  <a:gd name="connsiteX2" fmla="*/ 573311 w 1153695"/>
                  <a:gd name="connsiteY2" fmla="*/ 25 h 276990"/>
                  <a:gd name="connsiteX3" fmla="*/ 1093330 w 1153695"/>
                  <a:gd name="connsiteY3" fmla="*/ 64714 h 276990"/>
                  <a:gd name="connsiteX4" fmla="*/ 1153695 w 1153695"/>
                  <a:gd name="connsiteY4" fmla="*/ 271517 h 276990"/>
                  <a:gd name="connsiteX0" fmla="*/ 0 w 1153695"/>
                  <a:gd name="connsiteY0" fmla="*/ 277093 h 277093"/>
                  <a:gd name="connsiteX1" fmla="*/ 72794 w 1153695"/>
                  <a:gd name="connsiteY1" fmla="*/ 70113 h 277093"/>
                  <a:gd name="connsiteX2" fmla="*/ 573311 w 1153695"/>
                  <a:gd name="connsiteY2" fmla="*/ 128 h 277093"/>
                  <a:gd name="connsiteX3" fmla="*/ 1093330 w 1153695"/>
                  <a:gd name="connsiteY3" fmla="*/ 64817 h 277093"/>
                  <a:gd name="connsiteX4" fmla="*/ 1153695 w 1153695"/>
                  <a:gd name="connsiteY4" fmla="*/ 271620 h 277093"/>
                  <a:gd name="connsiteX0" fmla="*/ 0 w 1153695"/>
                  <a:gd name="connsiteY0" fmla="*/ 277093 h 277093"/>
                  <a:gd name="connsiteX1" fmla="*/ 72794 w 1153695"/>
                  <a:gd name="connsiteY1" fmla="*/ 70113 h 277093"/>
                  <a:gd name="connsiteX2" fmla="*/ 573311 w 1153695"/>
                  <a:gd name="connsiteY2" fmla="*/ 128 h 277093"/>
                  <a:gd name="connsiteX3" fmla="*/ 1093330 w 1153695"/>
                  <a:gd name="connsiteY3" fmla="*/ 64817 h 277093"/>
                  <a:gd name="connsiteX4" fmla="*/ 1153695 w 1153695"/>
                  <a:gd name="connsiteY4" fmla="*/ 271620 h 277093"/>
                  <a:gd name="connsiteX0" fmla="*/ 0 w 1153695"/>
                  <a:gd name="connsiteY0" fmla="*/ 276980 h 276980"/>
                  <a:gd name="connsiteX1" fmla="*/ 72794 w 1153695"/>
                  <a:gd name="connsiteY1" fmla="*/ 70000 h 276980"/>
                  <a:gd name="connsiteX2" fmla="*/ 573311 w 1153695"/>
                  <a:gd name="connsiteY2" fmla="*/ 15 h 276980"/>
                  <a:gd name="connsiteX3" fmla="*/ 1093330 w 1153695"/>
                  <a:gd name="connsiteY3" fmla="*/ 64704 h 276980"/>
                  <a:gd name="connsiteX4" fmla="*/ 1153695 w 1153695"/>
                  <a:gd name="connsiteY4" fmla="*/ 271507 h 276980"/>
                  <a:gd name="connsiteX0" fmla="*/ 0 w 1153695"/>
                  <a:gd name="connsiteY0" fmla="*/ 276980 h 276980"/>
                  <a:gd name="connsiteX1" fmla="*/ 72794 w 1153695"/>
                  <a:gd name="connsiteY1" fmla="*/ 70000 h 276980"/>
                  <a:gd name="connsiteX2" fmla="*/ 573311 w 1153695"/>
                  <a:gd name="connsiteY2" fmla="*/ 15 h 276980"/>
                  <a:gd name="connsiteX3" fmla="*/ 1093330 w 1153695"/>
                  <a:gd name="connsiteY3" fmla="*/ 64704 h 276980"/>
                  <a:gd name="connsiteX4" fmla="*/ 1153695 w 1153695"/>
                  <a:gd name="connsiteY4" fmla="*/ 271507 h 276980"/>
                  <a:gd name="connsiteX0" fmla="*/ 0 w 1153695"/>
                  <a:gd name="connsiteY0" fmla="*/ 276980 h 276980"/>
                  <a:gd name="connsiteX1" fmla="*/ 72794 w 1153695"/>
                  <a:gd name="connsiteY1" fmla="*/ 70000 h 276980"/>
                  <a:gd name="connsiteX2" fmla="*/ 573311 w 1153695"/>
                  <a:gd name="connsiteY2" fmla="*/ 15 h 276980"/>
                  <a:gd name="connsiteX3" fmla="*/ 1075419 w 1153695"/>
                  <a:gd name="connsiteY3" fmla="*/ 78409 h 276980"/>
                  <a:gd name="connsiteX4" fmla="*/ 1153695 w 1153695"/>
                  <a:gd name="connsiteY4" fmla="*/ 271507 h 276980"/>
                  <a:gd name="connsiteX0" fmla="*/ 0 w 1153695"/>
                  <a:gd name="connsiteY0" fmla="*/ 276980 h 276980"/>
                  <a:gd name="connsiteX1" fmla="*/ 72794 w 1153695"/>
                  <a:gd name="connsiteY1" fmla="*/ 70000 h 276980"/>
                  <a:gd name="connsiteX2" fmla="*/ 573311 w 1153695"/>
                  <a:gd name="connsiteY2" fmla="*/ 15 h 276980"/>
                  <a:gd name="connsiteX3" fmla="*/ 1075419 w 1153695"/>
                  <a:gd name="connsiteY3" fmla="*/ 78409 h 276980"/>
                  <a:gd name="connsiteX4" fmla="*/ 1153695 w 1153695"/>
                  <a:gd name="connsiteY4" fmla="*/ 271507 h 276980"/>
                  <a:gd name="connsiteX0" fmla="*/ 0 w 1153695"/>
                  <a:gd name="connsiteY0" fmla="*/ 276980 h 276980"/>
                  <a:gd name="connsiteX1" fmla="*/ 72794 w 1153695"/>
                  <a:gd name="connsiteY1" fmla="*/ 70000 h 276980"/>
                  <a:gd name="connsiteX2" fmla="*/ 573311 w 1153695"/>
                  <a:gd name="connsiteY2" fmla="*/ 15 h 276980"/>
                  <a:gd name="connsiteX3" fmla="*/ 1075419 w 1153695"/>
                  <a:gd name="connsiteY3" fmla="*/ 78409 h 276980"/>
                  <a:gd name="connsiteX4" fmla="*/ 1153695 w 1153695"/>
                  <a:gd name="connsiteY4" fmla="*/ 271507 h 276980"/>
                  <a:gd name="connsiteX0" fmla="*/ 0 w 1153695"/>
                  <a:gd name="connsiteY0" fmla="*/ 276974 h 276974"/>
                  <a:gd name="connsiteX1" fmla="*/ 45928 w 1153695"/>
                  <a:gd name="connsiteY1" fmla="*/ 97402 h 276974"/>
                  <a:gd name="connsiteX2" fmla="*/ 573311 w 1153695"/>
                  <a:gd name="connsiteY2" fmla="*/ 9 h 276974"/>
                  <a:gd name="connsiteX3" fmla="*/ 1075419 w 1153695"/>
                  <a:gd name="connsiteY3" fmla="*/ 78403 h 276974"/>
                  <a:gd name="connsiteX4" fmla="*/ 1153695 w 1153695"/>
                  <a:gd name="connsiteY4" fmla="*/ 271501 h 276974"/>
                  <a:gd name="connsiteX0" fmla="*/ 0 w 1153695"/>
                  <a:gd name="connsiteY0" fmla="*/ 276974 h 276974"/>
                  <a:gd name="connsiteX1" fmla="*/ 45928 w 1153695"/>
                  <a:gd name="connsiteY1" fmla="*/ 97402 h 276974"/>
                  <a:gd name="connsiteX2" fmla="*/ 573311 w 1153695"/>
                  <a:gd name="connsiteY2" fmla="*/ 9 h 276974"/>
                  <a:gd name="connsiteX3" fmla="*/ 1075419 w 1153695"/>
                  <a:gd name="connsiteY3" fmla="*/ 78403 h 276974"/>
                  <a:gd name="connsiteX4" fmla="*/ 1153695 w 1153695"/>
                  <a:gd name="connsiteY4" fmla="*/ 271501 h 276974"/>
                  <a:gd name="connsiteX0" fmla="*/ 0 w 1153695"/>
                  <a:gd name="connsiteY0" fmla="*/ 276974 h 276974"/>
                  <a:gd name="connsiteX1" fmla="*/ 72794 w 1153695"/>
                  <a:gd name="connsiteY1" fmla="*/ 97402 h 276974"/>
                  <a:gd name="connsiteX2" fmla="*/ 573311 w 1153695"/>
                  <a:gd name="connsiteY2" fmla="*/ 9 h 276974"/>
                  <a:gd name="connsiteX3" fmla="*/ 1075419 w 1153695"/>
                  <a:gd name="connsiteY3" fmla="*/ 78403 h 276974"/>
                  <a:gd name="connsiteX4" fmla="*/ 1153695 w 1153695"/>
                  <a:gd name="connsiteY4" fmla="*/ 271501 h 276974"/>
                  <a:gd name="connsiteX0" fmla="*/ 0 w 1153695"/>
                  <a:gd name="connsiteY0" fmla="*/ 276974 h 276974"/>
                  <a:gd name="connsiteX1" fmla="*/ 72794 w 1153695"/>
                  <a:gd name="connsiteY1" fmla="*/ 97402 h 276974"/>
                  <a:gd name="connsiteX2" fmla="*/ 573311 w 1153695"/>
                  <a:gd name="connsiteY2" fmla="*/ 9 h 276974"/>
                  <a:gd name="connsiteX3" fmla="*/ 1075419 w 1153695"/>
                  <a:gd name="connsiteY3" fmla="*/ 78403 h 276974"/>
                  <a:gd name="connsiteX4" fmla="*/ 1153695 w 1153695"/>
                  <a:gd name="connsiteY4" fmla="*/ 271501 h 276974"/>
                  <a:gd name="connsiteX0" fmla="*/ 0 w 1153695"/>
                  <a:gd name="connsiteY0" fmla="*/ 276976 h 276976"/>
                  <a:gd name="connsiteX1" fmla="*/ 72794 w 1153695"/>
                  <a:gd name="connsiteY1" fmla="*/ 97404 h 276976"/>
                  <a:gd name="connsiteX2" fmla="*/ 573311 w 1153695"/>
                  <a:gd name="connsiteY2" fmla="*/ 11 h 276976"/>
                  <a:gd name="connsiteX3" fmla="*/ 1075419 w 1153695"/>
                  <a:gd name="connsiteY3" fmla="*/ 78405 h 276976"/>
                  <a:gd name="connsiteX4" fmla="*/ 1153695 w 1153695"/>
                  <a:gd name="connsiteY4" fmla="*/ 271503 h 276976"/>
                  <a:gd name="connsiteX0" fmla="*/ 0 w 1153695"/>
                  <a:gd name="connsiteY0" fmla="*/ 276977 h 276977"/>
                  <a:gd name="connsiteX1" fmla="*/ 72794 w 1153695"/>
                  <a:gd name="connsiteY1" fmla="*/ 97405 h 276977"/>
                  <a:gd name="connsiteX2" fmla="*/ 573311 w 1153695"/>
                  <a:gd name="connsiteY2" fmla="*/ 12 h 276977"/>
                  <a:gd name="connsiteX3" fmla="*/ 1075419 w 1153695"/>
                  <a:gd name="connsiteY3" fmla="*/ 78406 h 276977"/>
                  <a:gd name="connsiteX4" fmla="*/ 1153695 w 1153695"/>
                  <a:gd name="connsiteY4" fmla="*/ 271504 h 276977"/>
                  <a:gd name="connsiteX0" fmla="*/ 0 w 1153695"/>
                  <a:gd name="connsiteY0" fmla="*/ 276977 h 276977"/>
                  <a:gd name="connsiteX1" fmla="*/ 72794 w 1153695"/>
                  <a:gd name="connsiteY1" fmla="*/ 97405 h 276977"/>
                  <a:gd name="connsiteX2" fmla="*/ 573311 w 1153695"/>
                  <a:gd name="connsiteY2" fmla="*/ 12 h 276977"/>
                  <a:gd name="connsiteX3" fmla="*/ 1075419 w 1153695"/>
                  <a:gd name="connsiteY3" fmla="*/ 78406 h 276977"/>
                  <a:gd name="connsiteX4" fmla="*/ 1153695 w 1153695"/>
                  <a:gd name="connsiteY4" fmla="*/ 271504 h 276977"/>
                  <a:gd name="connsiteX0" fmla="*/ 0 w 1153695"/>
                  <a:gd name="connsiteY0" fmla="*/ 276977 h 276977"/>
                  <a:gd name="connsiteX1" fmla="*/ 72794 w 1153695"/>
                  <a:gd name="connsiteY1" fmla="*/ 97405 h 276977"/>
                  <a:gd name="connsiteX2" fmla="*/ 573311 w 1153695"/>
                  <a:gd name="connsiteY2" fmla="*/ 12 h 276977"/>
                  <a:gd name="connsiteX3" fmla="*/ 1075419 w 1153695"/>
                  <a:gd name="connsiteY3" fmla="*/ 78406 h 276977"/>
                  <a:gd name="connsiteX4" fmla="*/ 1153695 w 1153695"/>
                  <a:gd name="connsiteY4" fmla="*/ 271504 h 276977"/>
                  <a:gd name="connsiteX0" fmla="*/ 0 w 1153695"/>
                  <a:gd name="connsiteY0" fmla="*/ 276977 h 276977"/>
                  <a:gd name="connsiteX1" fmla="*/ 72794 w 1153695"/>
                  <a:gd name="connsiteY1" fmla="*/ 97405 h 276977"/>
                  <a:gd name="connsiteX2" fmla="*/ 573311 w 1153695"/>
                  <a:gd name="connsiteY2" fmla="*/ 12 h 276977"/>
                  <a:gd name="connsiteX3" fmla="*/ 1075419 w 1153695"/>
                  <a:gd name="connsiteY3" fmla="*/ 78406 h 276977"/>
                  <a:gd name="connsiteX4" fmla="*/ 1153695 w 1153695"/>
                  <a:gd name="connsiteY4" fmla="*/ 271504 h 276977"/>
                  <a:gd name="connsiteX0" fmla="*/ 0 w 1153695"/>
                  <a:gd name="connsiteY0" fmla="*/ 276977 h 276977"/>
                  <a:gd name="connsiteX1" fmla="*/ 96676 w 1153695"/>
                  <a:gd name="connsiteY1" fmla="*/ 102544 h 276977"/>
                  <a:gd name="connsiteX2" fmla="*/ 573311 w 1153695"/>
                  <a:gd name="connsiteY2" fmla="*/ 12 h 276977"/>
                  <a:gd name="connsiteX3" fmla="*/ 1075419 w 1153695"/>
                  <a:gd name="connsiteY3" fmla="*/ 78406 h 276977"/>
                  <a:gd name="connsiteX4" fmla="*/ 1153695 w 1153695"/>
                  <a:gd name="connsiteY4" fmla="*/ 271504 h 276977"/>
                  <a:gd name="connsiteX0" fmla="*/ 0 w 1153695"/>
                  <a:gd name="connsiteY0" fmla="*/ 276982 h 276982"/>
                  <a:gd name="connsiteX1" fmla="*/ 96676 w 1153695"/>
                  <a:gd name="connsiteY1" fmla="*/ 85419 h 276982"/>
                  <a:gd name="connsiteX2" fmla="*/ 573311 w 1153695"/>
                  <a:gd name="connsiteY2" fmla="*/ 17 h 276982"/>
                  <a:gd name="connsiteX3" fmla="*/ 1075419 w 1153695"/>
                  <a:gd name="connsiteY3" fmla="*/ 78411 h 276982"/>
                  <a:gd name="connsiteX4" fmla="*/ 1153695 w 1153695"/>
                  <a:gd name="connsiteY4" fmla="*/ 271509 h 276982"/>
                  <a:gd name="connsiteX0" fmla="*/ 0 w 1153695"/>
                  <a:gd name="connsiteY0" fmla="*/ 276982 h 276982"/>
                  <a:gd name="connsiteX1" fmla="*/ 96676 w 1153695"/>
                  <a:gd name="connsiteY1" fmla="*/ 85419 h 276982"/>
                  <a:gd name="connsiteX2" fmla="*/ 573311 w 1153695"/>
                  <a:gd name="connsiteY2" fmla="*/ 17 h 276982"/>
                  <a:gd name="connsiteX3" fmla="*/ 1075419 w 1153695"/>
                  <a:gd name="connsiteY3" fmla="*/ 78411 h 276982"/>
                  <a:gd name="connsiteX4" fmla="*/ 1153695 w 1153695"/>
                  <a:gd name="connsiteY4" fmla="*/ 271509 h 276982"/>
                  <a:gd name="connsiteX0" fmla="*/ 0 w 1153695"/>
                  <a:gd name="connsiteY0" fmla="*/ 276982 h 276982"/>
                  <a:gd name="connsiteX1" fmla="*/ 96676 w 1153695"/>
                  <a:gd name="connsiteY1" fmla="*/ 85419 h 276982"/>
                  <a:gd name="connsiteX2" fmla="*/ 573311 w 1153695"/>
                  <a:gd name="connsiteY2" fmla="*/ 17 h 276982"/>
                  <a:gd name="connsiteX3" fmla="*/ 1075419 w 1153695"/>
                  <a:gd name="connsiteY3" fmla="*/ 78411 h 276982"/>
                  <a:gd name="connsiteX4" fmla="*/ 1153695 w 1153695"/>
                  <a:gd name="connsiteY4" fmla="*/ 271509 h 276982"/>
                  <a:gd name="connsiteX0" fmla="*/ 0 w 1153695"/>
                  <a:gd name="connsiteY0" fmla="*/ 276982 h 276982"/>
                  <a:gd name="connsiteX1" fmla="*/ 96676 w 1153695"/>
                  <a:gd name="connsiteY1" fmla="*/ 85419 h 276982"/>
                  <a:gd name="connsiteX2" fmla="*/ 573311 w 1153695"/>
                  <a:gd name="connsiteY2" fmla="*/ 17 h 276982"/>
                  <a:gd name="connsiteX3" fmla="*/ 1075419 w 1153695"/>
                  <a:gd name="connsiteY3" fmla="*/ 78411 h 276982"/>
                  <a:gd name="connsiteX4" fmla="*/ 1153695 w 1153695"/>
                  <a:gd name="connsiteY4" fmla="*/ 271509 h 276982"/>
                  <a:gd name="connsiteX0" fmla="*/ 0 w 1153695"/>
                  <a:gd name="connsiteY0" fmla="*/ 276979 h 276979"/>
                  <a:gd name="connsiteX1" fmla="*/ 96676 w 1153695"/>
                  <a:gd name="connsiteY1" fmla="*/ 85416 h 276979"/>
                  <a:gd name="connsiteX2" fmla="*/ 573311 w 1153695"/>
                  <a:gd name="connsiteY2" fmla="*/ 14 h 276979"/>
                  <a:gd name="connsiteX3" fmla="*/ 1075419 w 1153695"/>
                  <a:gd name="connsiteY3" fmla="*/ 78408 h 276979"/>
                  <a:gd name="connsiteX4" fmla="*/ 1153695 w 1153695"/>
                  <a:gd name="connsiteY4" fmla="*/ 271506 h 276979"/>
                  <a:gd name="connsiteX0" fmla="*/ 0 w 1153695"/>
                  <a:gd name="connsiteY0" fmla="*/ 276979 h 310906"/>
                  <a:gd name="connsiteX1" fmla="*/ 96676 w 1153695"/>
                  <a:gd name="connsiteY1" fmla="*/ 85416 h 310906"/>
                  <a:gd name="connsiteX2" fmla="*/ 573311 w 1153695"/>
                  <a:gd name="connsiteY2" fmla="*/ 14 h 310906"/>
                  <a:gd name="connsiteX3" fmla="*/ 1075419 w 1153695"/>
                  <a:gd name="connsiteY3" fmla="*/ 78408 h 310906"/>
                  <a:gd name="connsiteX4" fmla="*/ 1153695 w 1153695"/>
                  <a:gd name="connsiteY4" fmla="*/ 310906 h 310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695" h="310906">
                    <a:moveTo>
                      <a:pt x="0" y="276979"/>
                    </a:moveTo>
                    <a:cubicBezTo>
                      <a:pt x="10687" y="198680"/>
                      <a:pt x="36511" y="130180"/>
                      <a:pt x="96676" y="85416"/>
                    </a:cubicBezTo>
                    <a:cubicBezTo>
                      <a:pt x="153420" y="44681"/>
                      <a:pt x="277372" y="-913"/>
                      <a:pt x="573311" y="14"/>
                    </a:cubicBezTo>
                    <a:cubicBezTo>
                      <a:pt x="928748" y="449"/>
                      <a:pt x="1015516" y="35146"/>
                      <a:pt x="1075419" y="78408"/>
                    </a:cubicBezTo>
                    <a:cubicBezTo>
                      <a:pt x="1136099" y="131726"/>
                      <a:pt x="1137695" y="195139"/>
                      <a:pt x="1153695" y="310906"/>
                    </a:cubicBezTo>
                  </a:path>
                </a:pathLst>
              </a:custGeom>
              <a:ln w="76200" cmpd="sng">
                <a:solidFill>
                  <a:srgbClr val="008000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dirty="0"/>
                  <a:t>          </a:t>
                </a:r>
              </a:p>
            </p:txBody>
          </p:sp>
          <p:sp>
            <p:nvSpPr>
              <p:cNvPr id="154" name="Forme libre 153"/>
              <p:cNvSpPr/>
              <p:nvPr/>
            </p:nvSpPr>
            <p:spPr>
              <a:xfrm flipV="1">
                <a:off x="3286209" y="4644975"/>
                <a:ext cx="3703024" cy="463600"/>
              </a:xfrm>
              <a:custGeom>
                <a:avLst/>
                <a:gdLst>
                  <a:gd name="connsiteX0" fmla="*/ 0 w 1155700"/>
                  <a:gd name="connsiteY0" fmla="*/ 314981 h 314981"/>
                  <a:gd name="connsiteX1" fmla="*/ 317500 w 1155700"/>
                  <a:gd name="connsiteY1" fmla="*/ 44048 h 314981"/>
                  <a:gd name="connsiteX2" fmla="*/ 817033 w 1155700"/>
                  <a:gd name="connsiteY2" fmla="*/ 27114 h 314981"/>
                  <a:gd name="connsiteX3" fmla="*/ 1155700 w 1155700"/>
                  <a:gd name="connsiteY3" fmla="*/ 310748 h 314981"/>
                  <a:gd name="connsiteX0" fmla="*/ 0 w 1155700"/>
                  <a:gd name="connsiteY0" fmla="*/ 314981 h 314981"/>
                  <a:gd name="connsiteX1" fmla="*/ 317500 w 1155700"/>
                  <a:gd name="connsiteY1" fmla="*/ 44048 h 314981"/>
                  <a:gd name="connsiteX2" fmla="*/ 817033 w 1155700"/>
                  <a:gd name="connsiteY2" fmla="*/ 27114 h 314981"/>
                  <a:gd name="connsiteX3" fmla="*/ 1155700 w 1155700"/>
                  <a:gd name="connsiteY3" fmla="*/ 310748 h 314981"/>
                  <a:gd name="connsiteX0" fmla="*/ 0 w 1155700"/>
                  <a:gd name="connsiteY0" fmla="*/ 334060 h 334060"/>
                  <a:gd name="connsiteX1" fmla="*/ 330200 w 1155700"/>
                  <a:gd name="connsiteY1" fmla="*/ 29260 h 334060"/>
                  <a:gd name="connsiteX2" fmla="*/ 817033 w 1155700"/>
                  <a:gd name="connsiteY2" fmla="*/ 46193 h 334060"/>
                  <a:gd name="connsiteX3" fmla="*/ 1155700 w 1155700"/>
                  <a:gd name="connsiteY3" fmla="*/ 329827 h 334060"/>
                  <a:gd name="connsiteX0" fmla="*/ 0 w 1155700"/>
                  <a:gd name="connsiteY0" fmla="*/ 334060 h 334060"/>
                  <a:gd name="connsiteX1" fmla="*/ 330200 w 1155700"/>
                  <a:gd name="connsiteY1" fmla="*/ 29260 h 334060"/>
                  <a:gd name="connsiteX2" fmla="*/ 817033 w 1155700"/>
                  <a:gd name="connsiteY2" fmla="*/ 46193 h 334060"/>
                  <a:gd name="connsiteX3" fmla="*/ 1155700 w 1155700"/>
                  <a:gd name="connsiteY3" fmla="*/ 329827 h 334060"/>
                  <a:gd name="connsiteX0" fmla="*/ 0 w 1155700"/>
                  <a:gd name="connsiteY0" fmla="*/ 323639 h 323639"/>
                  <a:gd name="connsiteX1" fmla="*/ 330200 w 1155700"/>
                  <a:gd name="connsiteY1" fmla="*/ 18839 h 323639"/>
                  <a:gd name="connsiteX2" fmla="*/ 817033 w 1155700"/>
                  <a:gd name="connsiteY2" fmla="*/ 35772 h 323639"/>
                  <a:gd name="connsiteX3" fmla="*/ 1155700 w 1155700"/>
                  <a:gd name="connsiteY3" fmla="*/ 319406 h 323639"/>
                  <a:gd name="connsiteX0" fmla="*/ 0 w 982133"/>
                  <a:gd name="connsiteY0" fmla="*/ 321201 h 321201"/>
                  <a:gd name="connsiteX1" fmla="*/ 330200 w 982133"/>
                  <a:gd name="connsiteY1" fmla="*/ 16401 h 321201"/>
                  <a:gd name="connsiteX2" fmla="*/ 817033 w 982133"/>
                  <a:gd name="connsiteY2" fmla="*/ 33334 h 321201"/>
                  <a:gd name="connsiteX3" fmla="*/ 982133 w 982133"/>
                  <a:gd name="connsiteY3" fmla="*/ 274634 h 321201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43000"/>
                  <a:gd name="connsiteY0" fmla="*/ 324146 h 328379"/>
                  <a:gd name="connsiteX1" fmla="*/ 330200 w 1143000"/>
                  <a:gd name="connsiteY1" fmla="*/ 19346 h 328379"/>
                  <a:gd name="connsiteX2" fmla="*/ 817033 w 1143000"/>
                  <a:gd name="connsiteY2" fmla="*/ 36279 h 328379"/>
                  <a:gd name="connsiteX3" fmla="*/ 1143000 w 1143000"/>
                  <a:gd name="connsiteY3" fmla="*/ 328379 h 328379"/>
                  <a:gd name="connsiteX0" fmla="*/ 0 w 1168400"/>
                  <a:gd name="connsiteY0" fmla="*/ 319614 h 319614"/>
                  <a:gd name="connsiteX1" fmla="*/ 330200 w 1168400"/>
                  <a:gd name="connsiteY1" fmla="*/ 14814 h 319614"/>
                  <a:gd name="connsiteX2" fmla="*/ 817033 w 1168400"/>
                  <a:gd name="connsiteY2" fmla="*/ 31747 h 319614"/>
                  <a:gd name="connsiteX3" fmla="*/ 1168400 w 1168400"/>
                  <a:gd name="connsiteY3" fmla="*/ 243414 h 319614"/>
                  <a:gd name="connsiteX0" fmla="*/ 0 w 832359"/>
                  <a:gd name="connsiteY0" fmla="*/ 321673 h 321673"/>
                  <a:gd name="connsiteX1" fmla="*/ 330200 w 832359"/>
                  <a:gd name="connsiteY1" fmla="*/ 16873 h 321673"/>
                  <a:gd name="connsiteX2" fmla="*/ 817033 w 832359"/>
                  <a:gd name="connsiteY2" fmla="*/ 33806 h 321673"/>
                  <a:gd name="connsiteX3" fmla="*/ 719666 w 832359"/>
                  <a:gd name="connsiteY3" fmla="*/ 283573 h 321673"/>
                  <a:gd name="connsiteX0" fmla="*/ 0 w 1121832"/>
                  <a:gd name="connsiteY0" fmla="*/ 323891 h 323891"/>
                  <a:gd name="connsiteX1" fmla="*/ 330200 w 1121832"/>
                  <a:gd name="connsiteY1" fmla="*/ 19091 h 323891"/>
                  <a:gd name="connsiteX2" fmla="*/ 817033 w 1121832"/>
                  <a:gd name="connsiteY2" fmla="*/ 36024 h 323891"/>
                  <a:gd name="connsiteX3" fmla="*/ 1121832 w 1121832"/>
                  <a:gd name="connsiteY3" fmla="*/ 323891 h 323891"/>
                  <a:gd name="connsiteX0" fmla="*/ 0 w 1121832"/>
                  <a:gd name="connsiteY0" fmla="*/ 327034 h 327034"/>
                  <a:gd name="connsiteX1" fmla="*/ 330200 w 1121832"/>
                  <a:gd name="connsiteY1" fmla="*/ 22234 h 327034"/>
                  <a:gd name="connsiteX2" fmla="*/ 817033 w 1121832"/>
                  <a:gd name="connsiteY2" fmla="*/ 39167 h 327034"/>
                  <a:gd name="connsiteX3" fmla="*/ 1121832 w 1121832"/>
                  <a:gd name="connsiteY3" fmla="*/ 327034 h 327034"/>
                  <a:gd name="connsiteX0" fmla="*/ 0 w 1159932"/>
                  <a:gd name="connsiteY0" fmla="*/ 322397 h 322397"/>
                  <a:gd name="connsiteX1" fmla="*/ 330200 w 1159932"/>
                  <a:gd name="connsiteY1" fmla="*/ 17597 h 322397"/>
                  <a:gd name="connsiteX2" fmla="*/ 817033 w 1159932"/>
                  <a:gd name="connsiteY2" fmla="*/ 34530 h 322397"/>
                  <a:gd name="connsiteX3" fmla="*/ 1159932 w 1159932"/>
                  <a:gd name="connsiteY3" fmla="*/ 296997 h 322397"/>
                  <a:gd name="connsiteX0" fmla="*/ 0 w 1159932"/>
                  <a:gd name="connsiteY0" fmla="*/ 332992 h 332992"/>
                  <a:gd name="connsiteX1" fmla="*/ 330200 w 1159932"/>
                  <a:gd name="connsiteY1" fmla="*/ 28192 h 332992"/>
                  <a:gd name="connsiteX2" fmla="*/ 893233 w 1159932"/>
                  <a:gd name="connsiteY2" fmla="*/ 45125 h 332992"/>
                  <a:gd name="connsiteX3" fmla="*/ 1159932 w 1159932"/>
                  <a:gd name="connsiteY3" fmla="*/ 307592 h 332992"/>
                  <a:gd name="connsiteX0" fmla="*/ 0 w 1104899"/>
                  <a:gd name="connsiteY0" fmla="*/ 332992 h 332992"/>
                  <a:gd name="connsiteX1" fmla="*/ 330200 w 1104899"/>
                  <a:gd name="connsiteY1" fmla="*/ 28192 h 332992"/>
                  <a:gd name="connsiteX2" fmla="*/ 893233 w 1104899"/>
                  <a:gd name="connsiteY2" fmla="*/ 45125 h 332992"/>
                  <a:gd name="connsiteX3" fmla="*/ 1104899 w 1104899"/>
                  <a:gd name="connsiteY3" fmla="*/ 307592 h 332992"/>
                  <a:gd name="connsiteX0" fmla="*/ 0 w 1126066"/>
                  <a:gd name="connsiteY0" fmla="*/ 335387 h 356554"/>
                  <a:gd name="connsiteX1" fmla="*/ 330200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26066"/>
                  <a:gd name="connsiteY0" fmla="*/ 335387 h 356554"/>
                  <a:gd name="connsiteX1" fmla="*/ 300567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26066"/>
                  <a:gd name="connsiteY0" fmla="*/ 335387 h 356554"/>
                  <a:gd name="connsiteX1" fmla="*/ 300567 w 1126066"/>
                  <a:gd name="connsiteY1" fmla="*/ 30587 h 356554"/>
                  <a:gd name="connsiteX2" fmla="*/ 893233 w 1126066"/>
                  <a:gd name="connsiteY2" fmla="*/ 47520 h 356554"/>
                  <a:gd name="connsiteX3" fmla="*/ 1126066 w 1126066"/>
                  <a:gd name="connsiteY3" fmla="*/ 356554 h 356554"/>
                  <a:gd name="connsiteX0" fmla="*/ 0 w 1172633"/>
                  <a:gd name="connsiteY0" fmla="*/ 353501 h 357735"/>
                  <a:gd name="connsiteX1" fmla="*/ 347134 w 1172633"/>
                  <a:gd name="connsiteY1" fmla="*/ 31768 h 357735"/>
                  <a:gd name="connsiteX2" fmla="*/ 939800 w 1172633"/>
                  <a:gd name="connsiteY2" fmla="*/ 48701 h 357735"/>
                  <a:gd name="connsiteX3" fmla="*/ 1172633 w 1172633"/>
                  <a:gd name="connsiteY3" fmla="*/ 357735 h 357735"/>
                  <a:gd name="connsiteX0" fmla="*/ 0 w 1172633"/>
                  <a:gd name="connsiteY0" fmla="*/ 371621 h 371621"/>
                  <a:gd name="connsiteX1" fmla="*/ 347134 w 1172633"/>
                  <a:gd name="connsiteY1" fmla="*/ 32955 h 371621"/>
                  <a:gd name="connsiteX2" fmla="*/ 939800 w 1172633"/>
                  <a:gd name="connsiteY2" fmla="*/ 49888 h 371621"/>
                  <a:gd name="connsiteX3" fmla="*/ 1172633 w 1172633"/>
                  <a:gd name="connsiteY3" fmla="*/ 358922 h 371621"/>
                  <a:gd name="connsiteX0" fmla="*/ 0 w 1172633"/>
                  <a:gd name="connsiteY0" fmla="*/ 371621 h 371621"/>
                  <a:gd name="connsiteX1" fmla="*/ 347134 w 1172633"/>
                  <a:gd name="connsiteY1" fmla="*/ 32955 h 371621"/>
                  <a:gd name="connsiteX2" fmla="*/ 939800 w 1172633"/>
                  <a:gd name="connsiteY2" fmla="*/ 49888 h 371621"/>
                  <a:gd name="connsiteX3" fmla="*/ 1172633 w 1172633"/>
                  <a:gd name="connsiteY3" fmla="*/ 358922 h 371621"/>
                  <a:gd name="connsiteX0" fmla="*/ 0 w 1172633"/>
                  <a:gd name="connsiteY0" fmla="*/ 353478 h 353478"/>
                  <a:gd name="connsiteX1" fmla="*/ 347134 w 1172633"/>
                  <a:gd name="connsiteY1" fmla="*/ 14812 h 353478"/>
                  <a:gd name="connsiteX2" fmla="*/ 939800 w 1172633"/>
                  <a:gd name="connsiteY2" fmla="*/ 31745 h 353478"/>
                  <a:gd name="connsiteX3" fmla="*/ 1172633 w 1172633"/>
                  <a:gd name="connsiteY3" fmla="*/ 340779 h 353478"/>
                  <a:gd name="connsiteX0" fmla="*/ 0 w 1172633"/>
                  <a:gd name="connsiteY0" fmla="*/ 372562 h 372562"/>
                  <a:gd name="connsiteX1" fmla="*/ 347134 w 1172633"/>
                  <a:gd name="connsiteY1" fmla="*/ 4263 h 372562"/>
                  <a:gd name="connsiteX2" fmla="*/ 939800 w 1172633"/>
                  <a:gd name="connsiteY2" fmla="*/ 50829 h 372562"/>
                  <a:gd name="connsiteX3" fmla="*/ 1172633 w 1172633"/>
                  <a:gd name="connsiteY3" fmla="*/ 359863 h 372562"/>
                  <a:gd name="connsiteX0" fmla="*/ 0 w 1172633"/>
                  <a:gd name="connsiteY0" fmla="*/ 389477 h 389477"/>
                  <a:gd name="connsiteX1" fmla="*/ 347134 w 1172633"/>
                  <a:gd name="connsiteY1" fmla="*/ 21178 h 389477"/>
                  <a:gd name="connsiteX2" fmla="*/ 939800 w 1172633"/>
                  <a:gd name="connsiteY2" fmla="*/ 67744 h 389477"/>
                  <a:gd name="connsiteX3" fmla="*/ 1172633 w 1172633"/>
                  <a:gd name="connsiteY3" fmla="*/ 376778 h 389477"/>
                  <a:gd name="connsiteX0" fmla="*/ 0 w 1172633"/>
                  <a:gd name="connsiteY0" fmla="*/ 381956 h 381956"/>
                  <a:gd name="connsiteX1" fmla="*/ 347134 w 1172633"/>
                  <a:gd name="connsiteY1" fmla="*/ 13657 h 381956"/>
                  <a:gd name="connsiteX2" fmla="*/ 939800 w 1172633"/>
                  <a:gd name="connsiteY2" fmla="*/ 60223 h 381956"/>
                  <a:gd name="connsiteX3" fmla="*/ 1172633 w 1172633"/>
                  <a:gd name="connsiteY3" fmla="*/ 369257 h 381956"/>
                  <a:gd name="connsiteX0" fmla="*/ 0 w 1172633"/>
                  <a:gd name="connsiteY0" fmla="*/ 391902 h 391902"/>
                  <a:gd name="connsiteX1" fmla="*/ 347134 w 1172633"/>
                  <a:gd name="connsiteY1" fmla="*/ 23603 h 391902"/>
                  <a:gd name="connsiteX2" fmla="*/ 922867 w 1172633"/>
                  <a:gd name="connsiteY2" fmla="*/ 74402 h 391902"/>
                  <a:gd name="connsiteX3" fmla="*/ 1172633 w 1172633"/>
                  <a:gd name="connsiteY3" fmla="*/ 379203 h 391902"/>
                  <a:gd name="connsiteX0" fmla="*/ 0 w 1172633"/>
                  <a:gd name="connsiteY0" fmla="*/ 397712 h 397712"/>
                  <a:gd name="connsiteX1" fmla="*/ 347134 w 1172633"/>
                  <a:gd name="connsiteY1" fmla="*/ 29413 h 397712"/>
                  <a:gd name="connsiteX2" fmla="*/ 952500 w 1172633"/>
                  <a:gd name="connsiteY2" fmla="*/ 63279 h 397712"/>
                  <a:gd name="connsiteX3" fmla="*/ 1172633 w 1172633"/>
                  <a:gd name="connsiteY3" fmla="*/ 385013 h 397712"/>
                  <a:gd name="connsiteX0" fmla="*/ 0 w 1195964"/>
                  <a:gd name="connsiteY0" fmla="*/ 433179 h 433179"/>
                  <a:gd name="connsiteX1" fmla="*/ 347134 w 1195964"/>
                  <a:gd name="connsiteY1" fmla="*/ 64880 h 433179"/>
                  <a:gd name="connsiteX2" fmla="*/ 952500 w 1195964"/>
                  <a:gd name="connsiteY2" fmla="*/ 98746 h 433179"/>
                  <a:gd name="connsiteX3" fmla="*/ 1172633 w 1195964"/>
                  <a:gd name="connsiteY3" fmla="*/ 420480 h 433179"/>
                  <a:gd name="connsiteX0" fmla="*/ 0 w 1172633"/>
                  <a:gd name="connsiteY0" fmla="*/ 393710 h 393710"/>
                  <a:gd name="connsiteX1" fmla="*/ 347134 w 1172633"/>
                  <a:gd name="connsiteY1" fmla="*/ 25411 h 393710"/>
                  <a:gd name="connsiteX2" fmla="*/ 952500 w 1172633"/>
                  <a:gd name="connsiteY2" fmla="*/ 59277 h 393710"/>
                  <a:gd name="connsiteX3" fmla="*/ 1172633 w 1172633"/>
                  <a:gd name="connsiteY3" fmla="*/ 381011 h 393710"/>
                  <a:gd name="connsiteX0" fmla="*/ 0 w 1172633"/>
                  <a:gd name="connsiteY0" fmla="*/ 386187 h 386187"/>
                  <a:gd name="connsiteX1" fmla="*/ 347134 w 1172633"/>
                  <a:gd name="connsiteY1" fmla="*/ 17888 h 386187"/>
                  <a:gd name="connsiteX2" fmla="*/ 952500 w 1172633"/>
                  <a:gd name="connsiteY2" fmla="*/ 51754 h 386187"/>
                  <a:gd name="connsiteX3" fmla="*/ 1172633 w 1172633"/>
                  <a:gd name="connsiteY3" fmla="*/ 373488 h 386187"/>
                  <a:gd name="connsiteX0" fmla="*/ 0 w 1172633"/>
                  <a:gd name="connsiteY0" fmla="*/ 392375 h 392375"/>
                  <a:gd name="connsiteX1" fmla="*/ 347134 w 1172633"/>
                  <a:gd name="connsiteY1" fmla="*/ 24076 h 392375"/>
                  <a:gd name="connsiteX2" fmla="*/ 872067 w 1172633"/>
                  <a:gd name="connsiteY2" fmla="*/ 62175 h 392375"/>
                  <a:gd name="connsiteX3" fmla="*/ 1172633 w 1172633"/>
                  <a:gd name="connsiteY3" fmla="*/ 379676 h 392375"/>
                  <a:gd name="connsiteX0" fmla="*/ 0 w 1172633"/>
                  <a:gd name="connsiteY0" fmla="*/ 392375 h 392375"/>
                  <a:gd name="connsiteX1" fmla="*/ 347134 w 1172633"/>
                  <a:gd name="connsiteY1" fmla="*/ 24076 h 392375"/>
                  <a:gd name="connsiteX2" fmla="*/ 872067 w 1172633"/>
                  <a:gd name="connsiteY2" fmla="*/ 62175 h 392375"/>
                  <a:gd name="connsiteX3" fmla="*/ 1172633 w 1172633"/>
                  <a:gd name="connsiteY3" fmla="*/ 379676 h 392375"/>
                  <a:gd name="connsiteX0" fmla="*/ 0 w 1172633"/>
                  <a:gd name="connsiteY0" fmla="*/ 379274 h 379274"/>
                  <a:gd name="connsiteX1" fmla="*/ 347134 w 1172633"/>
                  <a:gd name="connsiteY1" fmla="*/ 10975 h 379274"/>
                  <a:gd name="connsiteX2" fmla="*/ 872067 w 1172633"/>
                  <a:gd name="connsiteY2" fmla="*/ 49074 h 379274"/>
                  <a:gd name="connsiteX3" fmla="*/ 1172633 w 1172633"/>
                  <a:gd name="connsiteY3" fmla="*/ 366575 h 379274"/>
                  <a:gd name="connsiteX0" fmla="*/ 0 w 1172633"/>
                  <a:gd name="connsiteY0" fmla="*/ 386199 h 386199"/>
                  <a:gd name="connsiteX1" fmla="*/ 452967 w 1172633"/>
                  <a:gd name="connsiteY1" fmla="*/ 13666 h 386199"/>
                  <a:gd name="connsiteX2" fmla="*/ 872067 w 1172633"/>
                  <a:gd name="connsiteY2" fmla="*/ 55999 h 386199"/>
                  <a:gd name="connsiteX3" fmla="*/ 1172633 w 1172633"/>
                  <a:gd name="connsiteY3" fmla="*/ 373500 h 386199"/>
                  <a:gd name="connsiteX0" fmla="*/ 0 w 1172633"/>
                  <a:gd name="connsiteY0" fmla="*/ 391838 h 391838"/>
                  <a:gd name="connsiteX1" fmla="*/ 452967 w 1172633"/>
                  <a:gd name="connsiteY1" fmla="*/ 19305 h 391838"/>
                  <a:gd name="connsiteX2" fmla="*/ 872067 w 1172633"/>
                  <a:gd name="connsiteY2" fmla="*/ 61638 h 391838"/>
                  <a:gd name="connsiteX3" fmla="*/ 1172633 w 1172633"/>
                  <a:gd name="connsiteY3" fmla="*/ 379139 h 391838"/>
                  <a:gd name="connsiteX0" fmla="*/ 0 w 1172633"/>
                  <a:gd name="connsiteY0" fmla="*/ 373154 h 373154"/>
                  <a:gd name="connsiteX1" fmla="*/ 452967 w 1172633"/>
                  <a:gd name="connsiteY1" fmla="*/ 621 h 373154"/>
                  <a:gd name="connsiteX2" fmla="*/ 872067 w 1172633"/>
                  <a:gd name="connsiteY2" fmla="*/ 42954 h 373154"/>
                  <a:gd name="connsiteX3" fmla="*/ 1172633 w 1172633"/>
                  <a:gd name="connsiteY3" fmla="*/ 360455 h 373154"/>
                  <a:gd name="connsiteX0" fmla="*/ 0 w 1172633"/>
                  <a:gd name="connsiteY0" fmla="*/ 374315 h 374315"/>
                  <a:gd name="connsiteX1" fmla="*/ 452967 w 1172633"/>
                  <a:gd name="connsiteY1" fmla="*/ 1782 h 374315"/>
                  <a:gd name="connsiteX2" fmla="*/ 872067 w 1172633"/>
                  <a:gd name="connsiteY2" fmla="*/ 44115 h 374315"/>
                  <a:gd name="connsiteX3" fmla="*/ 1172633 w 1172633"/>
                  <a:gd name="connsiteY3" fmla="*/ 361616 h 374315"/>
                  <a:gd name="connsiteX0" fmla="*/ 0 w 1172633"/>
                  <a:gd name="connsiteY0" fmla="*/ 348339 h 348339"/>
                  <a:gd name="connsiteX1" fmla="*/ 372242 w 1172633"/>
                  <a:gd name="connsiteY1" fmla="*/ 34185 h 348339"/>
                  <a:gd name="connsiteX2" fmla="*/ 872067 w 1172633"/>
                  <a:gd name="connsiteY2" fmla="*/ 18139 h 348339"/>
                  <a:gd name="connsiteX3" fmla="*/ 1172633 w 1172633"/>
                  <a:gd name="connsiteY3" fmla="*/ 335640 h 348339"/>
                  <a:gd name="connsiteX0" fmla="*/ 0 w 1172633"/>
                  <a:gd name="connsiteY0" fmla="*/ 348392 h 348392"/>
                  <a:gd name="connsiteX1" fmla="*/ 372242 w 1172633"/>
                  <a:gd name="connsiteY1" fmla="*/ 34238 h 348392"/>
                  <a:gd name="connsiteX2" fmla="*/ 850823 w 1172633"/>
                  <a:gd name="connsiteY2" fmla="*/ 42231 h 348392"/>
                  <a:gd name="connsiteX3" fmla="*/ 1172633 w 1172633"/>
                  <a:gd name="connsiteY3" fmla="*/ 335693 h 348392"/>
                  <a:gd name="connsiteX0" fmla="*/ 0 w 1172633"/>
                  <a:gd name="connsiteY0" fmla="*/ 336801 h 336801"/>
                  <a:gd name="connsiteX1" fmla="*/ 372242 w 1172633"/>
                  <a:gd name="connsiteY1" fmla="*/ 22647 h 336801"/>
                  <a:gd name="connsiteX2" fmla="*/ 850823 w 1172633"/>
                  <a:gd name="connsiteY2" fmla="*/ 30640 h 336801"/>
                  <a:gd name="connsiteX3" fmla="*/ 1172633 w 1172633"/>
                  <a:gd name="connsiteY3" fmla="*/ 324102 h 336801"/>
                  <a:gd name="connsiteX0" fmla="*/ 0 w 1172633"/>
                  <a:gd name="connsiteY0" fmla="*/ 336801 h 336801"/>
                  <a:gd name="connsiteX1" fmla="*/ 372242 w 1172633"/>
                  <a:gd name="connsiteY1" fmla="*/ 22647 h 336801"/>
                  <a:gd name="connsiteX2" fmla="*/ 850823 w 1172633"/>
                  <a:gd name="connsiteY2" fmla="*/ 30640 h 336801"/>
                  <a:gd name="connsiteX3" fmla="*/ 1172633 w 1172633"/>
                  <a:gd name="connsiteY3" fmla="*/ 324102 h 336801"/>
                  <a:gd name="connsiteX0" fmla="*/ 0 w 1172633"/>
                  <a:gd name="connsiteY0" fmla="*/ 354026 h 354026"/>
                  <a:gd name="connsiteX1" fmla="*/ 372242 w 1172633"/>
                  <a:gd name="connsiteY1" fmla="*/ 39872 h 354026"/>
                  <a:gd name="connsiteX2" fmla="*/ 850823 w 1172633"/>
                  <a:gd name="connsiteY2" fmla="*/ 47865 h 354026"/>
                  <a:gd name="connsiteX3" fmla="*/ 1172633 w 1172633"/>
                  <a:gd name="connsiteY3" fmla="*/ 341327 h 354026"/>
                  <a:gd name="connsiteX0" fmla="*/ 0 w 1172633"/>
                  <a:gd name="connsiteY0" fmla="*/ 364874 h 364874"/>
                  <a:gd name="connsiteX1" fmla="*/ 372242 w 1172633"/>
                  <a:gd name="connsiteY1" fmla="*/ 50720 h 364874"/>
                  <a:gd name="connsiteX2" fmla="*/ 850823 w 1172633"/>
                  <a:gd name="connsiteY2" fmla="*/ 58713 h 364874"/>
                  <a:gd name="connsiteX3" fmla="*/ 1172633 w 1172633"/>
                  <a:gd name="connsiteY3" fmla="*/ 352175 h 364874"/>
                  <a:gd name="connsiteX0" fmla="*/ 0 w 1172633"/>
                  <a:gd name="connsiteY0" fmla="*/ 334875 h 334875"/>
                  <a:gd name="connsiteX1" fmla="*/ 278771 w 1172633"/>
                  <a:gd name="connsiteY1" fmla="*/ 55061 h 334875"/>
                  <a:gd name="connsiteX2" fmla="*/ 850823 w 1172633"/>
                  <a:gd name="connsiteY2" fmla="*/ 28714 h 334875"/>
                  <a:gd name="connsiteX3" fmla="*/ 1172633 w 1172633"/>
                  <a:gd name="connsiteY3" fmla="*/ 322176 h 334875"/>
                  <a:gd name="connsiteX0" fmla="*/ 0 w 1172633"/>
                  <a:gd name="connsiteY0" fmla="*/ 311546 h 311546"/>
                  <a:gd name="connsiteX1" fmla="*/ 278771 w 1172633"/>
                  <a:gd name="connsiteY1" fmla="*/ 31732 h 311546"/>
                  <a:gd name="connsiteX2" fmla="*/ 850823 w 1172633"/>
                  <a:gd name="connsiteY2" fmla="*/ 36292 h 311546"/>
                  <a:gd name="connsiteX3" fmla="*/ 1172633 w 1172633"/>
                  <a:gd name="connsiteY3" fmla="*/ 298847 h 311546"/>
                  <a:gd name="connsiteX0" fmla="*/ 0 w 1172633"/>
                  <a:gd name="connsiteY0" fmla="*/ 303132 h 303132"/>
                  <a:gd name="connsiteX1" fmla="*/ 278771 w 1172633"/>
                  <a:gd name="connsiteY1" fmla="*/ 23318 h 303132"/>
                  <a:gd name="connsiteX2" fmla="*/ 850823 w 1172633"/>
                  <a:gd name="connsiteY2" fmla="*/ 27878 h 303132"/>
                  <a:gd name="connsiteX3" fmla="*/ 1096156 w 1172633"/>
                  <a:gd name="connsiteY3" fmla="*/ 127992 h 303132"/>
                  <a:gd name="connsiteX4" fmla="*/ 1172633 w 1172633"/>
                  <a:gd name="connsiteY4" fmla="*/ 290433 h 303132"/>
                  <a:gd name="connsiteX0" fmla="*/ 0 w 1172633"/>
                  <a:gd name="connsiteY0" fmla="*/ 319182 h 319182"/>
                  <a:gd name="connsiteX1" fmla="*/ 278771 w 1172633"/>
                  <a:gd name="connsiteY1" fmla="*/ 39368 h 319182"/>
                  <a:gd name="connsiteX2" fmla="*/ 663882 w 1172633"/>
                  <a:gd name="connsiteY2" fmla="*/ 13021 h 319182"/>
                  <a:gd name="connsiteX3" fmla="*/ 1096156 w 1172633"/>
                  <a:gd name="connsiteY3" fmla="*/ 144042 h 319182"/>
                  <a:gd name="connsiteX4" fmla="*/ 1172633 w 1172633"/>
                  <a:gd name="connsiteY4" fmla="*/ 306483 h 319182"/>
                  <a:gd name="connsiteX0" fmla="*/ 0 w 1172633"/>
                  <a:gd name="connsiteY0" fmla="*/ 315859 h 315859"/>
                  <a:gd name="connsiteX1" fmla="*/ 278771 w 1172633"/>
                  <a:gd name="connsiteY1" fmla="*/ 36045 h 315859"/>
                  <a:gd name="connsiteX2" fmla="*/ 663882 w 1172633"/>
                  <a:gd name="connsiteY2" fmla="*/ 9698 h 315859"/>
                  <a:gd name="connsiteX3" fmla="*/ 1028177 w 1172633"/>
                  <a:gd name="connsiteY3" fmla="*/ 92642 h 315859"/>
                  <a:gd name="connsiteX4" fmla="*/ 1172633 w 1172633"/>
                  <a:gd name="connsiteY4" fmla="*/ 303160 h 315859"/>
                  <a:gd name="connsiteX0" fmla="*/ 0 w 1172633"/>
                  <a:gd name="connsiteY0" fmla="*/ 315859 h 315859"/>
                  <a:gd name="connsiteX1" fmla="*/ 278771 w 1172633"/>
                  <a:gd name="connsiteY1" fmla="*/ 36045 h 315859"/>
                  <a:gd name="connsiteX2" fmla="*/ 663882 w 1172633"/>
                  <a:gd name="connsiteY2" fmla="*/ 9698 h 315859"/>
                  <a:gd name="connsiteX3" fmla="*/ 1028177 w 1172633"/>
                  <a:gd name="connsiteY3" fmla="*/ 92642 h 315859"/>
                  <a:gd name="connsiteX4" fmla="*/ 1172633 w 1172633"/>
                  <a:gd name="connsiteY4" fmla="*/ 303160 h 315859"/>
                  <a:gd name="connsiteX0" fmla="*/ 0 w 1182616"/>
                  <a:gd name="connsiteY0" fmla="*/ 320149 h 320149"/>
                  <a:gd name="connsiteX1" fmla="*/ 278771 w 1182616"/>
                  <a:gd name="connsiteY1" fmla="*/ 40335 h 320149"/>
                  <a:gd name="connsiteX2" fmla="*/ 663882 w 1182616"/>
                  <a:gd name="connsiteY2" fmla="*/ 13988 h 320149"/>
                  <a:gd name="connsiteX3" fmla="*/ 1108901 w 1182616"/>
                  <a:gd name="connsiteY3" fmla="*/ 158746 h 320149"/>
                  <a:gd name="connsiteX4" fmla="*/ 1172633 w 1182616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20149 h 320149"/>
                  <a:gd name="connsiteX1" fmla="*/ 278771 w 1172633"/>
                  <a:gd name="connsiteY1" fmla="*/ 40335 h 320149"/>
                  <a:gd name="connsiteX2" fmla="*/ 663882 w 1172633"/>
                  <a:gd name="connsiteY2" fmla="*/ 13988 h 320149"/>
                  <a:gd name="connsiteX3" fmla="*/ 1108901 w 1172633"/>
                  <a:gd name="connsiteY3" fmla="*/ 158746 h 320149"/>
                  <a:gd name="connsiteX4" fmla="*/ 1172633 w 1172633"/>
                  <a:gd name="connsiteY4" fmla="*/ 307450 h 320149"/>
                  <a:gd name="connsiteX0" fmla="*/ 0 w 1172633"/>
                  <a:gd name="connsiteY0" fmla="*/ 313117 h 313117"/>
                  <a:gd name="connsiteX1" fmla="*/ 278771 w 1172633"/>
                  <a:gd name="connsiteY1" fmla="*/ 33303 h 313117"/>
                  <a:gd name="connsiteX2" fmla="*/ 663882 w 1172633"/>
                  <a:gd name="connsiteY2" fmla="*/ 6956 h 313117"/>
                  <a:gd name="connsiteX3" fmla="*/ 1108901 w 1172633"/>
                  <a:gd name="connsiteY3" fmla="*/ 151714 h 313117"/>
                  <a:gd name="connsiteX4" fmla="*/ 1172633 w 1172633"/>
                  <a:gd name="connsiteY4" fmla="*/ 300418 h 313117"/>
                  <a:gd name="connsiteX0" fmla="*/ 0 w 1172633"/>
                  <a:gd name="connsiteY0" fmla="*/ 306596 h 306596"/>
                  <a:gd name="connsiteX1" fmla="*/ 278771 w 1172633"/>
                  <a:gd name="connsiteY1" fmla="*/ 26782 h 306596"/>
                  <a:gd name="connsiteX2" fmla="*/ 663882 w 1172633"/>
                  <a:gd name="connsiteY2" fmla="*/ 435 h 306596"/>
                  <a:gd name="connsiteX3" fmla="*/ 1108901 w 1172633"/>
                  <a:gd name="connsiteY3" fmla="*/ 145193 h 306596"/>
                  <a:gd name="connsiteX4" fmla="*/ 1172633 w 1172633"/>
                  <a:gd name="connsiteY4" fmla="*/ 293897 h 306596"/>
                  <a:gd name="connsiteX0" fmla="*/ 0 w 1172633"/>
                  <a:gd name="connsiteY0" fmla="*/ 319902 h 319902"/>
                  <a:gd name="connsiteX1" fmla="*/ 278771 w 1172633"/>
                  <a:gd name="connsiteY1" fmla="*/ 40088 h 319902"/>
                  <a:gd name="connsiteX2" fmla="*/ 591655 w 1172633"/>
                  <a:gd name="connsiteY2" fmla="*/ 3438 h 319902"/>
                  <a:gd name="connsiteX3" fmla="*/ 1108901 w 1172633"/>
                  <a:gd name="connsiteY3" fmla="*/ 158499 h 319902"/>
                  <a:gd name="connsiteX4" fmla="*/ 1172633 w 1172633"/>
                  <a:gd name="connsiteY4" fmla="*/ 307203 h 319902"/>
                  <a:gd name="connsiteX0" fmla="*/ 0 w 1172633"/>
                  <a:gd name="connsiteY0" fmla="*/ 316716 h 316716"/>
                  <a:gd name="connsiteX1" fmla="*/ 278771 w 1172633"/>
                  <a:gd name="connsiteY1" fmla="*/ 36902 h 316716"/>
                  <a:gd name="connsiteX2" fmla="*/ 591655 w 1172633"/>
                  <a:gd name="connsiteY2" fmla="*/ 252 h 316716"/>
                  <a:gd name="connsiteX3" fmla="*/ 1108901 w 1172633"/>
                  <a:gd name="connsiteY3" fmla="*/ 155313 h 316716"/>
                  <a:gd name="connsiteX4" fmla="*/ 1172633 w 1172633"/>
                  <a:gd name="connsiteY4" fmla="*/ 304017 h 316716"/>
                  <a:gd name="connsiteX0" fmla="*/ 0 w 1172633"/>
                  <a:gd name="connsiteY0" fmla="*/ 317479 h 317479"/>
                  <a:gd name="connsiteX1" fmla="*/ 278771 w 1172633"/>
                  <a:gd name="connsiteY1" fmla="*/ 37665 h 317479"/>
                  <a:gd name="connsiteX2" fmla="*/ 719114 w 1172633"/>
                  <a:gd name="connsiteY2" fmla="*/ 4449 h 317479"/>
                  <a:gd name="connsiteX3" fmla="*/ 1108901 w 1172633"/>
                  <a:gd name="connsiteY3" fmla="*/ 156076 h 317479"/>
                  <a:gd name="connsiteX4" fmla="*/ 1172633 w 1172633"/>
                  <a:gd name="connsiteY4" fmla="*/ 304780 h 317479"/>
                  <a:gd name="connsiteX0" fmla="*/ 0 w 1172633"/>
                  <a:gd name="connsiteY0" fmla="*/ 317479 h 317479"/>
                  <a:gd name="connsiteX1" fmla="*/ 278771 w 1172633"/>
                  <a:gd name="connsiteY1" fmla="*/ 37665 h 317479"/>
                  <a:gd name="connsiteX2" fmla="*/ 719114 w 1172633"/>
                  <a:gd name="connsiteY2" fmla="*/ 4449 h 317479"/>
                  <a:gd name="connsiteX3" fmla="*/ 1108901 w 1172633"/>
                  <a:gd name="connsiteY3" fmla="*/ 156076 h 317479"/>
                  <a:gd name="connsiteX4" fmla="*/ 1172633 w 1172633"/>
                  <a:gd name="connsiteY4" fmla="*/ 304780 h 317479"/>
                  <a:gd name="connsiteX0" fmla="*/ 0 w 1172633"/>
                  <a:gd name="connsiteY0" fmla="*/ 313276 h 313276"/>
                  <a:gd name="connsiteX1" fmla="*/ 278771 w 1172633"/>
                  <a:gd name="connsiteY1" fmla="*/ 33462 h 313276"/>
                  <a:gd name="connsiteX2" fmla="*/ 719114 w 1172633"/>
                  <a:gd name="connsiteY2" fmla="*/ 246 h 313276"/>
                  <a:gd name="connsiteX3" fmla="*/ 1108901 w 1172633"/>
                  <a:gd name="connsiteY3" fmla="*/ 151873 h 313276"/>
                  <a:gd name="connsiteX4" fmla="*/ 1172633 w 1172633"/>
                  <a:gd name="connsiteY4" fmla="*/ 300577 h 313276"/>
                  <a:gd name="connsiteX0" fmla="*/ 0 w 1172633"/>
                  <a:gd name="connsiteY0" fmla="*/ 319211 h 319211"/>
                  <a:gd name="connsiteX1" fmla="*/ 278771 w 1172633"/>
                  <a:gd name="connsiteY1" fmla="*/ 39397 h 319211"/>
                  <a:gd name="connsiteX2" fmla="*/ 719114 w 1172633"/>
                  <a:gd name="connsiteY2" fmla="*/ 6181 h 319211"/>
                  <a:gd name="connsiteX3" fmla="*/ 1080223 w 1172633"/>
                  <a:gd name="connsiteY3" fmla="*/ 162960 h 319211"/>
                  <a:gd name="connsiteX4" fmla="*/ 1172633 w 1172633"/>
                  <a:gd name="connsiteY4" fmla="*/ 306512 h 319211"/>
                  <a:gd name="connsiteX0" fmla="*/ 0 w 1172633"/>
                  <a:gd name="connsiteY0" fmla="*/ 319782 h 319782"/>
                  <a:gd name="connsiteX1" fmla="*/ 93473 w 1172633"/>
                  <a:gd name="connsiteY1" fmla="*/ 143784 h 319782"/>
                  <a:gd name="connsiteX2" fmla="*/ 278771 w 1172633"/>
                  <a:gd name="connsiteY2" fmla="*/ 39968 h 319782"/>
                  <a:gd name="connsiteX3" fmla="*/ 719114 w 1172633"/>
                  <a:gd name="connsiteY3" fmla="*/ 6752 h 319782"/>
                  <a:gd name="connsiteX4" fmla="*/ 1080223 w 1172633"/>
                  <a:gd name="connsiteY4" fmla="*/ 163531 h 319782"/>
                  <a:gd name="connsiteX5" fmla="*/ 1172633 w 1172633"/>
                  <a:gd name="connsiteY5" fmla="*/ 307083 h 319782"/>
                  <a:gd name="connsiteX0" fmla="*/ 0 w 1172633"/>
                  <a:gd name="connsiteY0" fmla="*/ 329102 h 329102"/>
                  <a:gd name="connsiteX1" fmla="*/ 93473 w 1172633"/>
                  <a:gd name="connsiteY1" fmla="*/ 153104 h 329102"/>
                  <a:gd name="connsiteX2" fmla="*/ 278771 w 1172633"/>
                  <a:gd name="connsiteY2" fmla="*/ 49288 h 329102"/>
                  <a:gd name="connsiteX3" fmla="*/ 498158 w 1172633"/>
                  <a:gd name="connsiteY3" fmla="*/ 8872 h 329102"/>
                  <a:gd name="connsiteX4" fmla="*/ 719114 w 1172633"/>
                  <a:gd name="connsiteY4" fmla="*/ 16072 h 329102"/>
                  <a:gd name="connsiteX5" fmla="*/ 1080223 w 1172633"/>
                  <a:gd name="connsiteY5" fmla="*/ 172851 h 329102"/>
                  <a:gd name="connsiteX6" fmla="*/ 1172633 w 1172633"/>
                  <a:gd name="connsiteY6" fmla="*/ 316403 h 329102"/>
                  <a:gd name="connsiteX0" fmla="*/ 0 w 1172633"/>
                  <a:gd name="connsiteY0" fmla="*/ 327027 h 327027"/>
                  <a:gd name="connsiteX1" fmla="*/ 93473 w 1172633"/>
                  <a:gd name="connsiteY1" fmla="*/ 151029 h 327027"/>
                  <a:gd name="connsiteX2" fmla="*/ 278771 w 1172633"/>
                  <a:gd name="connsiteY2" fmla="*/ 47213 h 327027"/>
                  <a:gd name="connsiteX3" fmla="*/ 498158 w 1172633"/>
                  <a:gd name="connsiteY3" fmla="*/ 6797 h 327027"/>
                  <a:gd name="connsiteX4" fmla="*/ 654296 w 1172633"/>
                  <a:gd name="connsiteY4" fmla="*/ 6797 h 327027"/>
                  <a:gd name="connsiteX5" fmla="*/ 719114 w 1172633"/>
                  <a:gd name="connsiteY5" fmla="*/ 13997 h 327027"/>
                  <a:gd name="connsiteX6" fmla="*/ 1080223 w 1172633"/>
                  <a:gd name="connsiteY6" fmla="*/ 170776 h 327027"/>
                  <a:gd name="connsiteX7" fmla="*/ 1172633 w 1172633"/>
                  <a:gd name="connsiteY7" fmla="*/ 314328 h 327027"/>
                  <a:gd name="connsiteX0" fmla="*/ 0 w 1172633"/>
                  <a:gd name="connsiteY0" fmla="*/ 324079 h 324079"/>
                  <a:gd name="connsiteX1" fmla="*/ 93473 w 1172633"/>
                  <a:gd name="connsiteY1" fmla="*/ 148081 h 324079"/>
                  <a:gd name="connsiteX2" fmla="*/ 278771 w 1172633"/>
                  <a:gd name="connsiteY2" fmla="*/ 44265 h 324079"/>
                  <a:gd name="connsiteX3" fmla="*/ 498158 w 1172633"/>
                  <a:gd name="connsiteY3" fmla="*/ 3849 h 324079"/>
                  <a:gd name="connsiteX4" fmla="*/ 654296 w 1172633"/>
                  <a:gd name="connsiteY4" fmla="*/ 3849 h 324079"/>
                  <a:gd name="connsiteX5" fmla="*/ 719114 w 1172633"/>
                  <a:gd name="connsiteY5" fmla="*/ 11049 h 324079"/>
                  <a:gd name="connsiteX6" fmla="*/ 877350 w 1172633"/>
                  <a:gd name="connsiteY6" fmla="*/ 45058 h 324079"/>
                  <a:gd name="connsiteX7" fmla="*/ 1080223 w 1172633"/>
                  <a:gd name="connsiteY7" fmla="*/ 167828 h 324079"/>
                  <a:gd name="connsiteX8" fmla="*/ 1172633 w 1172633"/>
                  <a:gd name="connsiteY8" fmla="*/ 311380 h 324079"/>
                  <a:gd name="connsiteX0" fmla="*/ 0 w 1172633"/>
                  <a:gd name="connsiteY0" fmla="*/ 324079 h 324079"/>
                  <a:gd name="connsiteX1" fmla="*/ 93473 w 1172633"/>
                  <a:gd name="connsiteY1" fmla="*/ 148081 h 324079"/>
                  <a:gd name="connsiteX2" fmla="*/ 278771 w 1172633"/>
                  <a:gd name="connsiteY2" fmla="*/ 44265 h 324079"/>
                  <a:gd name="connsiteX3" fmla="*/ 498158 w 1172633"/>
                  <a:gd name="connsiteY3" fmla="*/ 3849 h 324079"/>
                  <a:gd name="connsiteX4" fmla="*/ 654296 w 1172633"/>
                  <a:gd name="connsiteY4" fmla="*/ 3849 h 324079"/>
                  <a:gd name="connsiteX5" fmla="*/ 744606 w 1172633"/>
                  <a:gd name="connsiteY5" fmla="*/ 5898 h 324079"/>
                  <a:gd name="connsiteX6" fmla="*/ 877350 w 1172633"/>
                  <a:gd name="connsiteY6" fmla="*/ 45058 h 324079"/>
                  <a:gd name="connsiteX7" fmla="*/ 1080223 w 1172633"/>
                  <a:gd name="connsiteY7" fmla="*/ 167828 h 324079"/>
                  <a:gd name="connsiteX8" fmla="*/ 1172633 w 1172633"/>
                  <a:gd name="connsiteY8" fmla="*/ 311380 h 324079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78771 w 1172633"/>
                  <a:gd name="connsiteY2" fmla="*/ 46583 h 326397"/>
                  <a:gd name="connsiteX3" fmla="*/ 498158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78771 w 1172633"/>
                  <a:gd name="connsiteY2" fmla="*/ 46583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877350 w 1172633"/>
                  <a:gd name="connsiteY6" fmla="*/ 47376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944266 w 1172633"/>
                  <a:gd name="connsiteY6" fmla="*/ 60254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93473 w 1172633"/>
                  <a:gd name="connsiteY1" fmla="*/ 150399 h 326397"/>
                  <a:gd name="connsiteX2" fmla="*/ 230974 w 1172633"/>
                  <a:gd name="connsiteY2" fmla="*/ 49158 h 326397"/>
                  <a:gd name="connsiteX3" fmla="*/ 453547 w 1172633"/>
                  <a:gd name="connsiteY3" fmla="*/ 6167 h 326397"/>
                  <a:gd name="connsiteX4" fmla="*/ 625617 w 1172633"/>
                  <a:gd name="connsiteY4" fmla="*/ 1016 h 326397"/>
                  <a:gd name="connsiteX5" fmla="*/ 744606 w 1172633"/>
                  <a:gd name="connsiteY5" fmla="*/ 8216 h 326397"/>
                  <a:gd name="connsiteX6" fmla="*/ 944266 w 1172633"/>
                  <a:gd name="connsiteY6" fmla="*/ 60254 h 326397"/>
                  <a:gd name="connsiteX7" fmla="*/ 1080223 w 1172633"/>
                  <a:gd name="connsiteY7" fmla="*/ 170146 h 326397"/>
                  <a:gd name="connsiteX8" fmla="*/ 1172633 w 1172633"/>
                  <a:gd name="connsiteY8" fmla="*/ 313698 h 326397"/>
                  <a:gd name="connsiteX0" fmla="*/ 0 w 1172633"/>
                  <a:gd name="connsiteY0" fmla="*/ 326397 h 326397"/>
                  <a:gd name="connsiteX1" fmla="*/ 36116 w 1172633"/>
                  <a:gd name="connsiteY1" fmla="*/ 232818 h 326397"/>
                  <a:gd name="connsiteX2" fmla="*/ 93473 w 1172633"/>
                  <a:gd name="connsiteY2" fmla="*/ 150399 h 326397"/>
                  <a:gd name="connsiteX3" fmla="*/ 230974 w 1172633"/>
                  <a:gd name="connsiteY3" fmla="*/ 49158 h 326397"/>
                  <a:gd name="connsiteX4" fmla="*/ 453547 w 1172633"/>
                  <a:gd name="connsiteY4" fmla="*/ 6167 h 326397"/>
                  <a:gd name="connsiteX5" fmla="*/ 625617 w 1172633"/>
                  <a:gd name="connsiteY5" fmla="*/ 1016 h 326397"/>
                  <a:gd name="connsiteX6" fmla="*/ 744606 w 1172633"/>
                  <a:gd name="connsiteY6" fmla="*/ 8216 h 326397"/>
                  <a:gd name="connsiteX7" fmla="*/ 944266 w 1172633"/>
                  <a:gd name="connsiteY7" fmla="*/ 60254 h 326397"/>
                  <a:gd name="connsiteX8" fmla="*/ 1080223 w 1172633"/>
                  <a:gd name="connsiteY8" fmla="*/ 170146 h 326397"/>
                  <a:gd name="connsiteX9" fmla="*/ 1172633 w 1172633"/>
                  <a:gd name="connsiteY9" fmla="*/ 313698 h 326397"/>
                  <a:gd name="connsiteX0" fmla="*/ 0 w 1172633"/>
                  <a:gd name="connsiteY0" fmla="*/ 326397 h 326397"/>
                  <a:gd name="connsiteX1" fmla="*/ 36116 w 1172633"/>
                  <a:gd name="connsiteY1" fmla="*/ 232818 h 326397"/>
                  <a:gd name="connsiteX2" fmla="*/ 93473 w 1172633"/>
                  <a:gd name="connsiteY2" fmla="*/ 150399 h 326397"/>
                  <a:gd name="connsiteX3" fmla="*/ 230974 w 1172633"/>
                  <a:gd name="connsiteY3" fmla="*/ 49158 h 326397"/>
                  <a:gd name="connsiteX4" fmla="*/ 453547 w 1172633"/>
                  <a:gd name="connsiteY4" fmla="*/ 6167 h 326397"/>
                  <a:gd name="connsiteX5" fmla="*/ 625617 w 1172633"/>
                  <a:gd name="connsiteY5" fmla="*/ 1016 h 326397"/>
                  <a:gd name="connsiteX6" fmla="*/ 744606 w 1172633"/>
                  <a:gd name="connsiteY6" fmla="*/ 8216 h 326397"/>
                  <a:gd name="connsiteX7" fmla="*/ 944266 w 1172633"/>
                  <a:gd name="connsiteY7" fmla="*/ 60254 h 326397"/>
                  <a:gd name="connsiteX8" fmla="*/ 1080223 w 1172633"/>
                  <a:gd name="connsiteY8" fmla="*/ 170146 h 326397"/>
                  <a:gd name="connsiteX9" fmla="*/ 1172633 w 1172633"/>
                  <a:gd name="connsiteY9" fmla="*/ 313698 h 326397"/>
                  <a:gd name="connsiteX0" fmla="*/ 0 w 1156701"/>
                  <a:gd name="connsiteY0" fmla="*/ 334124 h 334124"/>
                  <a:gd name="connsiteX1" fmla="*/ 20184 w 1156701"/>
                  <a:gd name="connsiteY1" fmla="*/ 232818 h 334124"/>
                  <a:gd name="connsiteX2" fmla="*/ 77541 w 1156701"/>
                  <a:gd name="connsiteY2" fmla="*/ 150399 h 334124"/>
                  <a:gd name="connsiteX3" fmla="*/ 215042 w 1156701"/>
                  <a:gd name="connsiteY3" fmla="*/ 49158 h 334124"/>
                  <a:gd name="connsiteX4" fmla="*/ 437615 w 1156701"/>
                  <a:gd name="connsiteY4" fmla="*/ 6167 h 334124"/>
                  <a:gd name="connsiteX5" fmla="*/ 609685 w 1156701"/>
                  <a:gd name="connsiteY5" fmla="*/ 1016 h 334124"/>
                  <a:gd name="connsiteX6" fmla="*/ 728674 w 1156701"/>
                  <a:gd name="connsiteY6" fmla="*/ 8216 h 334124"/>
                  <a:gd name="connsiteX7" fmla="*/ 928334 w 1156701"/>
                  <a:gd name="connsiteY7" fmla="*/ 60254 h 334124"/>
                  <a:gd name="connsiteX8" fmla="*/ 1064291 w 1156701"/>
                  <a:gd name="connsiteY8" fmla="*/ 170146 h 334124"/>
                  <a:gd name="connsiteX9" fmla="*/ 1156701 w 1156701"/>
                  <a:gd name="connsiteY9" fmla="*/ 313698 h 334124"/>
                  <a:gd name="connsiteX0" fmla="*/ 647 w 1157348"/>
                  <a:gd name="connsiteY0" fmla="*/ 334124 h 334124"/>
                  <a:gd name="connsiteX1" fmla="*/ 20831 w 1157348"/>
                  <a:gd name="connsiteY1" fmla="*/ 232818 h 334124"/>
                  <a:gd name="connsiteX2" fmla="*/ 78188 w 1157348"/>
                  <a:gd name="connsiteY2" fmla="*/ 150399 h 334124"/>
                  <a:gd name="connsiteX3" fmla="*/ 215689 w 1157348"/>
                  <a:gd name="connsiteY3" fmla="*/ 49158 h 334124"/>
                  <a:gd name="connsiteX4" fmla="*/ 438262 w 1157348"/>
                  <a:gd name="connsiteY4" fmla="*/ 6167 h 334124"/>
                  <a:gd name="connsiteX5" fmla="*/ 610332 w 1157348"/>
                  <a:gd name="connsiteY5" fmla="*/ 1016 h 334124"/>
                  <a:gd name="connsiteX6" fmla="*/ 729321 w 1157348"/>
                  <a:gd name="connsiteY6" fmla="*/ 8216 h 334124"/>
                  <a:gd name="connsiteX7" fmla="*/ 928981 w 1157348"/>
                  <a:gd name="connsiteY7" fmla="*/ 60254 h 334124"/>
                  <a:gd name="connsiteX8" fmla="*/ 1064938 w 1157348"/>
                  <a:gd name="connsiteY8" fmla="*/ 170146 h 334124"/>
                  <a:gd name="connsiteX9" fmla="*/ 1157348 w 1157348"/>
                  <a:gd name="connsiteY9" fmla="*/ 313698 h 334124"/>
                  <a:gd name="connsiteX0" fmla="*/ 647 w 1157348"/>
                  <a:gd name="connsiteY0" fmla="*/ 334124 h 334124"/>
                  <a:gd name="connsiteX1" fmla="*/ 20831 w 1157348"/>
                  <a:gd name="connsiteY1" fmla="*/ 232818 h 334124"/>
                  <a:gd name="connsiteX2" fmla="*/ 78188 w 1157348"/>
                  <a:gd name="connsiteY2" fmla="*/ 150399 h 334124"/>
                  <a:gd name="connsiteX3" fmla="*/ 215689 w 1157348"/>
                  <a:gd name="connsiteY3" fmla="*/ 49158 h 334124"/>
                  <a:gd name="connsiteX4" fmla="*/ 438262 w 1157348"/>
                  <a:gd name="connsiteY4" fmla="*/ 6167 h 334124"/>
                  <a:gd name="connsiteX5" fmla="*/ 610332 w 1157348"/>
                  <a:gd name="connsiteY5" fmla="*/ 1016 h 334124"/>
                  <a:gd name="connsiteX6" fmla="*/ 729321 w 1157348"/>
                  <a:gd name="connsiteY6" fmla="*/ 8216 h 334124"/>
                  <a:gd name="connsiteX7" fmla="*/ 928981 w 1157348"/>
                  <a:gd name="connsiteY7" fmla="*/ 60254 h 334124"/>
                  <a:gd name="connsiteX8" fmla="*/ 1064938 w 1157348"/>
                  <a:gd name="connsiteY8" fmla="*/ 170146 h 334124"/>
                  <a:gd name="connsiteX9" fmla="*/ 1157348 w 1157348"/>
                  <a:gd name="connsiteY9" fmla="*/ 313698 h 334124"/>
                  <a:gd name="connsiteX0" fmla="*/ 647 w 1157348"/>
                  <a:gd name="connsiteY0" fmla="*/ 336468 h 336468"/>
                  <a:gd name="connsiteX1" fmla="*/ 20831 w 1157348"/>
                  <a:gd name="connsiteY1" fmla="*/ 235162 h 336468"/>
                  <a:gd name="connsiteX2" fmla="*/ 78188 w 1157348"/>
                  <a:gd name="connsiteY2" fmla="*/ 152743 h 336468"/>
                  <a:gd name="connsiteX3" fmla="*/ 215689 w 1157348"/>
                  <a:gd name="connsiteY3" fmla="*/ 51502 h 336468"/>
                  <a:gd name="connsiteX4" fmla="*/ 610332 w 1157348"/>
                  <a:gd name="connsiteY4" fmla="*/ 3360 h 336468"/>
                  <a:gd name="connsiteX5" fmla="*/ 729321 w 1157348"/>
                  <a:gd name="connsiteY5" fmla="*/ 10560 h 336468"/>
                  <a:gd name="connsiteX6" fmla="*/ 928981 w 1157348"/>
                  <a:gd name="connsiteY6" fmla="*/ 62598 h 336468"/>
                  <a:gd name="connsiteX7" fmla="*/ 1064938 w 1157348"/>
                  <a:gd name="connsiteY7" fmla="*/ 172490 h 336468"/>
                  <a:gd name="connsiteX8" fmla="*/ 1157348 w 1157348"/>
                  <a:gd name="connsiteY8" fmla="*/ 316042 h 336468"/>
                  <a:gd name="connsiteX0" fmla="*/ 647 w 1157348"/>
                  <a:gd name="connsiteY0" fmla="*/ 333205 h 333205"/>
                  <a:gd name="connsiteX1" fmla="*/ 20831 w 1157348"/>
                  <a:gd name="connsiteY1" fmla="*/ 231899 h 333205"/>
                  <a:gd name="connsiteX2" fmla="*/ 78188 w 1157348"/>
                  <a:gd name="connsiteY2" fmla="*/ 149480 h 333205"/>
                  <a:gd name="connsiteX3" fmla="*/ 215689 w 1157348"/>
                  <a:gd name="connsiteY3" fmla="*/ 48239 h 333205"/>
                  <a:gd name="connsiteX4" fmla="*/ 610332 w 1157348"/>
                  <a:gd name="connsiteY4" fmla="*/ 97 h 333205"/>
                  <a:gd name="connsiteX5" fmla="*/ 928981 w 1157348"/>
                  <a:gd name="connsiteY5" fmla="*/ 59335 h 333205"/>
                  <a:gd name="connsiteX6" fmla="*/ 1064938 w 1157348"/>
                  <a:gd name="connsiteY6" fmla="*/ 169227 h 333205"/>
                  <a:gd name="connsiteX7" fmla="*/ 1157348 w 1157348"/>
                  <a:gd name="connsiteY7" fmla="*/ 312779 h 333205"/>
                  <a:gd name="connsiteX0" fmla="*/ 4621 w 1161322"/>
                  <a:gd name="connsiteY0" fmla="*/ 333297 h 333297"/>
                  <a:gd name="connsiteX1" fmla="*/ 24805 w 1161322"/>
                  <a:gd name="connsiteY1" fmla="*/ 231991 h 333297"/>
                  <a:gd name="connsiteX2" fmla="*/ 219663 w 1161322"/>
                  <a:gd name="connsiteY2" fmla="*/ 48331 h 333297"/>
                  <a:gd name="connsiteX3" fmla="*/ 614306 w 1161322"/>
                  <a:gd name="connsiteY3" fmla="*/ 189 h 333297"/>
                  <a:gd name="connsiteX4" fmla="*/ 932955 w 1161322"/>
                  <a:gd name="connsiteY4" fmla="*/ 59427 h 333297"/>
                  <a:gd name="connsiteX5" fmla="*/ 1068912 w 1161322"/>
                  <a:gd name="connsiteY5" fmla="*/ 169319 h 333297"/>
                  <a:gd name="connsiteX6" fmla="*/ 1161322 w 1161322"/>
                  <a:gd name="connsiteY6" fmla="*/ 312871 h 333297"/>
                  <a:gd name="connsiteX0" fmla="*/ 4621 w 1161322"/>
                  <a:gd name="connsiteY0" fmla="*/ 333297 h 333297"/>
                  <a:gd name="connsiteX1" fmla="*/ 24805 w 1161322"/>
                  <a:gd name="connsiteY1" fmla="*/ 231991 h 333297"/>
                  <a:gd name="connsiteX2" fmla="*/ 219663 w 1161322"/>
                  <a:gd name="connsiteY2" fmla="*/ 48331 h 333297"/>
                  <a:gd name="connsiteX3" fmla="*/ 614306 w 1161322"/>
                  <a:gd name="connsiteY3" fmla="*/ 189 h 333297"/>
                  <a:gd name="connsiteX4" fmla="*/ 932955 w 1161322"/>
                  <a:gd name="connsiteY4" fmla="*/ 59427 h 333297"/>
                  <a:gd name="connsiteX5" fmla="*/ 1068912 w 1161322"/>
                  <a:gd name="connsiteY5" fmla="*/ 169319 h 333297"/>
                  <a:gd name="connsiteX6" fmla="*/ 1161322 w 1161322"/>
                  <a:gd name="connsiteY6" fmla="*/ 312871 h 333297"/>
                  <a:gd name="connsiteX0" fmla="*/ 4621 w 1161322"/>
                  <a:gd name="connsiteY0" fmla="*/ 333248 h 333248"/>
                  <a:gd name="connsiteX1" fmla="*/ 24805 w 1161322"/>
                  <a:gd name="connsiteY1" fmla="*/ 201036 h 333248"/>
                  <a:gd name="connsiteX2" fmla="*/ 219663 w 1161322"/>
                  <a:gd name="connsiteY2" fmla="*/ 48282 h 333248"/>
                  <a:gd name="connsiteX3" fmla="*/ 614306 w 1161322"/>
                  <a:gd name="connsiteY3" fmla="*/ 140 h 333248"/>
                  <a:gd name="connsiteX4" fmla="*/ 932955 w 1161322"/>
                  <a:gd name="connsiteY4" fmla="*/ 59378 h 333248"/>
                  <a:gd name="connsiteX5" fmla="*/ 1068912 w 1161322"/>
                  <a:gd name="connsiteY5" fmla="*/ 169270 h 333248"/>
                  <a:gd name="connsiteX6" fmla="*/ 1161322 w 1161322"/>
                  <a:gd name="connsiteY6" fmla="*/ 312822 h 333248"/>
                  <a:gd name="connsiteX0" fmla="*/ 4621 w 1161322"/>
                  <a:gd name="connsiteY0" fmla="*/ 333248 h 333248"/>
                  <a:gd name="connsiteX1" fmla="*/ 24805 w 1161322"/>
                  <a:gd name="connsiteY1" fmla="*/ 201036 h 333248"/>
                  <a:gd name="connsiteX2" fmla="*/ 219663 w 1161322"/>
                  <a:gd name="connsiteY2" fmla="*/ 48282 h 333248"/>
                  <a:gd name="connsiteX3" fmla="*/ 614306 w 1161322"/>
                  <a:gd name="connsiteY3" fmla="*/ 140 h 333248"/>
                  <a:gd name="connsiteX4" fmla="*/ 932955 w 1161322"/>
                  <a:gd name="connsiteY4" fmla="*/ 59378 h 333248"/>
                  <a:gd name="connsiteX5" fmla="*/ 1068912 w 1161322"/>
                  <a:gd name="connsiteY5" fmla="*/ 169270 h 333248"/>
                  <a:gd name="connsiteX6" fmla="*/ 1161322 w 1161322"/>
                  <a:gd name="connsiteY6" fmla="*/ 312822 h 333248"/>
                  <a:gd name="connsiteX0" fmla="*/ 714 w 1157415"/>
                  <a:gd name="connsiteY0" fmla="*/ 333248 h 333248"/>
                  <a:gd name="connsiteX1" fmla="*/ 20898 w 1157415"/>
                  <a:gd name="connsiteY1" fmla="*/ 201036 h 333248"/>
                  <a:gd name="connsiteX2" fmla="*/ 215756 w 1157415"/>
                  <a:gd name="connsiteY2" fmla="*/ 48282 h 333248"/>
                  <a:gd name="connsiteX3" fmla="*/ 610399 w 1157415"/>
                  <a:gd name="connsiteY3" fmla="*/ 140 h 333248"/>
                  <a:gd name="connsiteX4" fmla="*/ 929048 w 1157415"/>
                  <a:gd name="connsiteY4" fmla="*/ 59378 h 333248"/>
                  <a:gd name="connsiteX5" fmla="*/ 1065005 w 1157415"/>
                  <a:gd name="connsiteY5" fmla="*/ 169270 h 333248"/>
                  <a:gd name="connsiteX6" fmla="*/ 1157415 w 1157415"/>
                  <a:gd name="connsiteY6" fmla="*/ 312822 h 333248"/>
                  <a:gd name="connsiteX0" fmla="*/ 714 w 1157415"/>
                  <a:gd name="connsiteY0" fmla="*/ 333248 h 333248"/>
                  <a:gd name="connsiteX1" fmla="*/ 20898 w 1157415"/>
                  <a:gd name="connsiteY1" fmla="*/ 201036 h 333248"/>
                  <a:gd name="connsiteX2" fmla="*/ 215756 w 1157415"/>
                  <a:gd name="connsiteY2" fmla="*/ 48282 h 333248"/>
                  <a:gd name="connsiteX3" fmla="*/ 610399 w 1157415"/>
                  <a:gd name="connsiteY3" fmla="*/ 140 h 333248"/>
                  <a:gd name="connsiteX4" fmla="*/ 929048 w 1157415"/>
                  <a:gd name="connsiteY4" fmla="*/ 59378 h 333248"/>
                  <a:gd name="connsiteX5" fmla="*/ 1065005 w 1157415"/>
                  <a:gd name="connsiteY5" fmla="*/ 169270 h 333248"/>
                  <a:gd name="connsiteX6" fmla="*/ 1157415 w 1157415"/>
                  <a:gd name="connsiteY6" fmla="*/ 312822 h 33324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29048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29048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065005 w 1157415"/>
                  <a:gd name="connsiteY5" fmla="*/ 171830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065005 w 1157415"/>
                  <a:gd name="connsiteY5" fmla="*/ 171830 h 335808"/>
                  <a:gd name="connsiteX6" fmla="*/ 1110678 w 1157415"/>
                  <a:gd name="connsiteY6" fmla="*/ 175264 h 335808"/>
                  <a:gd name="connsiteX7" fmla="*/ 1157415 w 1157415"/>
                  <a:gd name="connsiteY7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10678 w 1157415"/>
                  <a:gd name="connsiteY6" fmla="*/ 175264 h 335808"/>
                  <a:gd name="connsiteX7" fmla="*/ 1157415 w 1157415"/>
                  <a:gd name="connsiteY7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4540 w 1157415"/>
                  <a:gd name="connsiteY4" fmla="*/ 61938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5808 h 335808"/>
                  <a:gd name="connsiteX1" fmla="*/ 20898 w 1157415"/>
                  <a:gd name="connsiteY1" fmla="*/ 203596 h 335808"/>
                  <a:gd name="connsiteX2" fmla="*/ 215756 w 1157415"/>
                  <a:gd name="connsiteY2" fmla="*/ 50842 h 335808"/>
                  <a:gd name="connsiteX3" fmla="*/ 578534 w 1157415"/>
                  <a:gd name="connsiteY3" fmla="*/ 125 h 335808"/>
                  <a:gd name="connsiteX4" fmla="*/ 957727 w 1157415"/>
                  <a:gd name="connsiteY4" fmla="*/ 41333 h 335808"/>
                  <a:gd name="connsiteX5" fmla="*/ 1100056 w 1157415"/>
                  <a:gd name="connsiteY5" fmla="*/ 151225 h 335808"/>
                  <a:gd name="connsiteX6" fmla="*/ 1157415 w 1157415"/>
                  <a:gd name="connsiteY6" fmla="*/ 315382 h 335808"/>
                  <a:gd name="connsiteX0" fmla="*/ 714 w 1157415"/>
                  <a:gd name="connsiteY0" fmla="*/ 338947 h 338947"/>
                  <a:gd name="connsiteX1" fmla="*/ 20898 w 1157415"/>
                  <a:gd name="connsiteY1" fmla="*/ 206735 h 338947"/>
                  <a:gd name="connsiteX2" fmla="*/ 206737 w 1157415"/>
                  <a:gd name="connsiteY2" fmla="*/ 24074 h 338947"/>
                  <a:gd name="connsiteX3" fmla="*/ 578534 w 1157415"/>
                  <a:gd name="connsiteY3" fmla="*/ 3264 h 338947"/>
                  <a:gd name="connsiteX4" fmla="*/ 957727 w 1157415"/>
                  <a:gd name="connsiteY4" fmla="*/ 44472 h 338947"/>
                  <a:gd name="connsiteX5" fmla="*/ 1100056 w 1157415"/>
                  <a:gd name="connsiteY5" fmla="*/ 154364 h 338947"/>
                  <a:gd name="connsiteX6" fmla="*/ 1157415 w 1157415"/>
                  <a:gd name="connsiteY6" fmla="*/ 318521 h 338947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957727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882570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5191 h 325191"/>
                  <a:gd name="connsiteX1" fmla="*/ 20898 w 1157415"/>
                  <a:gd name="connsiteY1" fmla="*/ 192979 h 325191"/>
                  <a:gd name="connsiteX2" fmla="*/ 206737 w 1157415"/>
                  <a:gd name="connsiteY2" fmla="*/ 10318 h 325191"/>
                  <a:gd name="connsiteX3" fmla="*/ 578534 w 1157415"/>
                  <a:gd name="connsiteY3" fmla="*/ 22738 h 325191"/>
                  <a:gd name="connsiteX4" fmla="*/ 882570 w 1157415"/>
                  <a:gd name="connsiteY4" fmla="*/ 30716 h 325191"/>
                  <a:gd name="connsiteX5" fmla="*/ 1100056 w 1157415"/>
                  <a:gd name="connsiteY5" fmla="*/ 140608 h 325191"/>
                  <a:gd name="connsiteX6" fmla="*/ 1157415 w 1157415"/>
                  <a:gd name="connsiteY6" fmla="*/ 304765 h 325191"/>
                  <a:gd name="connsiteX0" fmla="*/ 714 w 1157415"/>
                  <a:gd name="connsiteY0" fmla="*/ 322428 h 322428"/>
                  <a:gd name="connsiteX1" fmla="*/ 20898 w 1157415"/>
                  <a:gd name="connsiteY1" fmla="*/ 190216 h 322428"/>
                  <a:gd name="connsiteX2" fmla="*/ 206737 w 1157415"/>
                  <a:gd name="connsiteY2" fmla="*/ 7555 h 322428"/>
                  <a:gd name="connsiteX3" fmla="*/ 578534 w 1157415"/>
                  <a:gd name="connsiteY3" fmla="*/ 33267 h 322428"/>
                  <a:gd name="connsiteX4" fmla="*/ 882570 w 1157415"/>
                  <a:gd name="connsiteY4" fmla="*/ 27953 h 322428"/>
                  <a:gd name="connsiteX5" fmla="*/ 1100056 w 1157415"/>
                  <a:gd name="connsiteY5" fmla="*/ 137845 h 322428"/>
                  <a:gd name="connsiteX6" fmla="*/ 1157415 w 1157415"/>
                  <a:gd name="connsiteY6" fmla="*/ 302002 h 322428"/>
                  <a:gd name="connsiteX0" fmla="*/ 714 w 1157415"/>
                  <a:gd name="connsiteY0" fmla="*/ 324409 h 324409"/>
                  <a:gd name="connsiteX1" fmla="*/ 20898 w 1157415"/>
                  <a:gd name="connsiteY1" fmla="*/ 192197 h 324409"/>
                  <a:gd name="connsiteX2" fmla="*/ 206737 w 1157415"/>
                  <a:gd name="connsiteY2" fmla="*/ 9536 h 324409"/>
                  <a:gd name="connsiteX3" fmla="*/ 578534 w 1157415"/>
                  <a:gd name="connsiteY3" fmla="*/ 25279 h 324409"/>
                  <a:gd name="connsiteX4" fmla="*/ 882570 w 1157415"/>
                  <a:gd name="connsiteY4" fmla="*/ 29934 h 324409"/>
                  <a:gd name="connsiteX5" fmla="*/ 1100056 w 1157415"/>
                  <a:gd name="connsiteY5" fmla="*/ 139826 h 324409"/>
                  <a:gd name="connsiteX6" fmla="*/ 1157415 w 1157415"/>
                  <a:gd name="connsiteY6" fmla="*/ 303983 h 324409"/>
                  <a:gd name="connsiteX0" fmla="*/ 714 w 1157415"/>
                  <a:gd name="connsiteY0" fmla="*/ 314945 h 314945"/>
                  <a:gd name="connsiteX1" fmla="*/ 20898 w 1157415"/>
                  <a:gd name="connsiteY1" fmla="*/ 182733 h 314945"/>
                  <a:gd name="connsiteX2" fmla="*/ 206737 w 1157415"/>
                  <a:gd name="connsiteY2" fmla="*/ 72 h 314945"/>
                  <a:gd name="connsiteX3" fmla="*/ 578534 w 1157415"/>
                  <a:gd name="connsiteY3" fmla="*/ 15815 h 314945"/>
                  <a:gd name="connsiteX4" fmla="*/ 882570 w 1157415"/>
                  <a:gd name="connsiteY4" fmla="*/ 20470 h 314945"/>
                  <a:gd name="connsiteX5" fmla="*/ 1100056 w 1157415"/>
                  <a:gd name="connsiteY5" fmla="*/ 130362 h 314945"/>
                  <a:gd name="connsiteX6" fmla="*/ 1157415 w 1157415"/>
                  <a:gd name="connsiteY6" fmla="*/ 294519 h 314945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08240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08240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74378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100056 w 1157415"/>
                  <a:gd name="connsiteY5" fmla="*/ 120321 h 304904"/>
                  <a:gd name="connsiteX6" fmla="*/ 1157415 w 1157415"/>
                  <a:gd name="connsiteY6" fmla="*/ 284478 h 304904"/>
                  <a:gd name="connsiteX0" fmla="*/ 714 w 1157415"/>
                  <a:gd name="connsiteY0" fmla="*/ 304904 h 304904"/>
                  <a:gd name="connsiteX1" fmla="*/ 20898 w 1157415"/>
                  <a:gd name="connsiteY1" fmla="*/ 172692 h 304904"/>
                  <a:gd name="connsiteX2" fmla="*/ 274378 w 1157415"/>
                  <a:gd name="connsiteY2" fmla="*/ 0 h 304904"/>
                  <a:gd name="connsiteX3" fmla="*/ 578534 w 1157415"/>
                  <a:gd name="connsiteY3" fmla="*/ 5774 h 304904"/>
                  <a:gd name="connsiteX4" fmla="*/ 882570 w 1157415"/>
                  <a:gd name="connsiteY4" fmla="*/ 10429 h 304904"/>
                  <a:gd name="connsiteX5" fmla="*/ 1066987 w 1157415"/>
                  <a:gd name="connsiteY5" fmla="*/ 95398 h 304904"/>
                  <a:gd name="connsiteX6" fmla="*/ 1157415 w 1157415"/>
                  <a:gd name="connsiteY6" fmla="*/ 284478 h 304904"/>
                  <a:gd name="connsiteX0" fmla="*/ 99 w 1156800"/>
                  <a:gd name="connsiteY0" fmla="*/ 311296 h 311296"/>
                  <a:gd name="connsiteX1" fmla="*/ 80409 w 1156800"/>
                  <a:gd name="connsiteY1" fmla="*/ 110963 h 311296"/>
                  <a:gd name="connsiteX2" fmla="*/ 273763 w 1156800"/>
                  <a:gd name="connsiteY2" fmla="*/ 6392 h 311296"/>
                  <a:gd name="connsiteX3" fmla="*/ 577919 w 1156800"/>
                  <a:gd name="connsiteY3" fmla="*/ 12166 h 311296"/>
                  <a:gd name="connsiteX4" fmla="*/ 881955 w 1156800"/>
                  <a:gd name="connsiteY4" fmla="*/ 16821 h 311296"/>
                  <a:gd name="connsiteX5" fmla="*/ 1066372 w 1156800"/>
                  <a:gd name="connsiteY5" fmla="*/ 101790 h 311296"/>
                  <a:gd name="connsiteX6" fmla="*/ 1156800 w 1156800"/>
                  <a:gd name="connsiteY6" fmla="*/ 290870 h 311296"/>
                  <a:gd name="connsiteX0" fmla="*/ 187 w 1156888"/>
                  <a:gd name="connsiteY0" fmla="*/ 311296 h 311296"/>
                  <a:gd name="connsiteX1" fmla="*/ 80497 w 1156888"/>
                  <a:gd name="connsiteY1" fmla="*/ 110963 h 311296"/>
                  <a:gd name="connsiteX2" fmla="*/ 273851 w 1156888"/>
                  <a:gd name="connsiteY2" fmla="*/ 6392 h 311296"/>
                  <a:gd name="connsiteX3" fmla="*/ 578007 w 1156888"/>
                  <a:gd name="connsiteY3" fmla="*/ 12166 h 311296"/>
                  <a:gd name="connsiteX4" fmla="*/ 882043 w 1156888"/>
                  <a:gd name="connsiteY4" fmla="*/ 16821 h 311296"/>
                  <a:gd name="connsiteX5" fmla="*/ 1066460 w 1156888"/>
                  <a:gd name="connsiteY5" fmla="*/ 101790 h 311296"/>
                  <a:gd name="connsiteX6" fmla="*/ 1156888 w 1156888"/>
                  <a:gd name="connsiteY6" fmla="*/ 290870 h 311296"/>
                  <a:gd name="connsiteX0" fmla="*/ 187 w 1156888"/>
                  <a:gd name="connsiteY0" fmla="*/ 311296 h 311296"/>
                  <a:gd name="connsiteX1" fmla="*/ 80497 w 1156888"/>
                  <a:gd name="connsiteY1" fmla="*/ 110963 h 311296"/>
                  <a:gd name="connsiteX2" fmla="*/ 273851 w 1156888"/>
                  <a:gd name="connsiteY2" fmla="*/ 6392 h 311296"/>
                  <a:gd name="connsiteX3" fmla="*/ 578007 w 1156888"/>
                  <a:gd name="connsiteY3" fmla="*/ 12166 h 311296"/>
                  <a:gd name="connsiteX4" fmla="*/ 882043 w 1156888"/>
                  <a:gd name="connsiteY4" fmla="*/ 16821 h 311296"/>
                  <a:gd name="connsiteX5" fmla="*/ 1066460 w 1156888"/>
                  <a:gd name="connsiteY5" fmla="*/ 101790 h 311296"/>
                  <a:gd name="connsiteX6" fmla="*/ 1156888 w 1156888"/>
                  <a:gd name="connsiteY6" fmla="*/ 290870 h 311296"/>
                  <a:gd name="connsiteX0" fmla="*/ 117 w 1156818"/>
                  <a:gd name="connsiteY0" fmla="*/ 311296 h 311296"/>
                  <a:gd name="connsiteX1" fmla="*/ 80427 w 1156818"/>
                  <a:gd name="connsiteY1" fmla="*/ 110963 h 311296"/>
                  <a:gd name="connsiteX2" fmla="*/ 273781 w 1156818"/>
                  <a:gd name="connsiteY2" fmla="*/ 6392 h 311296"/>
                  <a:gd name="connsiteX3" fmla="*/ 577937 w 1156818"/>
                  <a:gd name="connsiteY3" fmla="*/ 12166 h 311296"/>
                  <a:gd name="connsiteX4" fmla="*/ 881973 w 1156818"/>
                  <a:gd name="connsiteY4" fmla="*/ 16821 h 311296"/>
                  <a:gd name="connsiteX5" fmla="*/ 1066390 w 1156818"/>
                  <a:gd name="connsiteY5" fmla="*/ 101790 h 311296"/>
                  <a:gd name="connsiteX6" fmla="*/ 1156818 w 1156818"/>
                  <a:gd name="connsiteY6" fmla="*/ 290870 h 311296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73781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21079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73781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64762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5554 h 315554"/>
                  <a:gd name="connsiteX1" fmla="*/ 80427 w 1156818"/>
                  <a:gd name="connsiteY1" fmla="*/ 115221 h 315554"/>
                  <a:gd name="connsiteX2" fmla="*/ 264762 w 1156818"/>
                  <a:gd name="connsiteY2" fmla="*/ 10650 h 315554"/>
                  <a:gd name="connsiteX3" fmla="*/ 576434 w 1156818"/>
                  <a:gd name="connsiteY3" fmla="*/ 4793 h 315554"/>
                  <a:gd name="connsiteX4" fmla="*/ 881973 w 1156818"/>
                  <a:gd name="connsiteY4" fmla="*/ 12772 h 315554"/>
                  <a:gd name="connsiteX5" fmla="*/ 1066390 w 1156818"/>
                  <a:gd name="connsiteY5" fmla="*/ 106048 h 315554"/>
                  <a:gd name="connsiteX6" fmla="*/ 1156818 w 1156818"/>
                  <a:gd name="connsiteY6" fmla="*/ 295128 h 315554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9663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117 w 1156818"/>
                  <a:gd name="connsiteY0" fmla="*/ 312445 h 312445"/>
                  <a:gd name="connsiteX1" fmla="*/ 80427 w 1156818"/>
                  <a:gd name="connsiteY1" fmla="*/ 112112 h 312445"/>
                  <a:gd name="connsiteX2" fmla="*/ 264762 w 1156818"/>
                  <a:gd name="connsiteY2" fmla="*/ 7541 h 312445"/>
                  <a:gd name="connsiteX3" fmla="*/ 576434 w 1156818"/>
                  <a:gd name="connsiteY3" fmla="*/ 1684 h 312445"/>
                  <a:gd name="connsiteX4" fmla="*/ 881973 w 1156818"/>
                  <a:gd name="connsiteY4" fmla="*/ 1355 h 312445"/>
                  <a:gd name="connsiteX5" fmla="*/ 1066390 w 1156818"/>
                  <a:gd name="connsiteY5" fmla="*/ 102939 h 312445"/>
                  <a:gd name="connsiteX6" fmla="*/ 1156818 w 1156818"/>
                  <a:gd name="connsiteY6" fmla="*/ 292019 h 312445"/>
                  <a:gd name="connsiteX0" fmla="*/ 0 w 1156701"/>
                  <a:gd name="connsiteY0" fmla="*/ 312445 h 312445"/>
                  <a:gd name="connsiteX1" fmla="*/ 80310 w 1156701"/>
                  <a:gd name="connsiteY1" fmla="*/ 112112 h 312445"/>
                  <a:gd name="connsiteX2" fmla="*/ 264645 w 1156701"/>
                  <a:gd name="connsiteY2" fmla="*/ 7541 h 312445"/>
                  <a:gd name="connsiteX3" fmla="*/ 576317 w 1156701"/>
                  <a:gd name="connsiteY3" fmla="*/ 1684 h 312445"/>
                  <a:gd name="connsiteX4" fmla="*/ 881856 w 1156701"/>
                  <a:gd name="connsiteY4" fmla="*/ 1355 h 312445"/>
                  <a:gd name="connsiteX5" fmla="*/ 1066273 w 1156701"/>
                  <a:gd name="connsiteY5" fmla="*/ 102939 h 312445"/>
                  <a:gd name="connsiteX6" fmla="*/ 1156701 w 1156701"/>
                  <a:gd name="connsiteY6" fmla="*/ 292019 h 312445"/>
                  <a:gd name="connsiteX0" fmla="*/ 0 w 1156701"/>
                  <a:gd name="connsiteY0" fmla="*/ 312445 h 312445"/>
                  <a:gd name="connsiteX1" fmla="*/ 80310 w 1156701"/>
                  <a:gd name="connsiteY1" fmla="*/ 112112 h 312445"/>
                  <a:gd name="connsiteX2" fmla="*/ 264645 w 1156701"/>
                  <a:gd name="connsiteY2" fmla="*/ 7541 h 312445"/>
                  <a:gd name="connsiteX3" fmla="*/ 576317 w 1156701"/>
                  <a:gd name="connsiteY3" fmla="*/ 1684 h 312445"/>
                  <a:gd name="connsiteX4" fmla="*/ 881856 w 1156701"/>
                  <a:gd name="connsiteY4" fmla="*/ 1355 h 312445"/>
                  <a:gd name="connsiteX5" fmla="*/ 1066273 w 1156701"/>
                  <a:gd name="connsiteY5" fmla="*/ 102939 h 312445"/>
                  <a:gd name="connsiteX6" fmla="*/ 1156701 w 1156701"/>
                  <a:gd name="connsiteY6" fmla="*/ 292019 h 312445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438 h 314438"/>
                  <a:gd name="connsiteX1" fmla="*/ 78807 w 1156701"/>
                  <a:gd name="connsiteY1" fmla="*/ 97490 h 314438"/>
                  <a:gd name="connsiteX2" fmla="*/ 264645 w 1156701"/>
                  <a:gd name="connsiteY2" fmla="*/ 9534 h 314438"/>
                  <a:gd name="connsiteX3" fmla="*/ 576317 w 1156701"/>
                  <a:gd name="connsiteY3" fmla="*/ 3677 h 314438"/>
                  <a:gd name="connsiteX4" fmla="*/ 881856 w 1156701"/>
                  <a:gd name="connsiteY4" fmla="*/ 3348 h 314438"/>
                  <a:gd name="connsiteX5" fmla="*/ 1066273 w 1156701"/>
                  <a:gd name="connsiteY5" fmla="*/ 104932 h 314438"/>
                  <a:gd name="connsiteX6" fmla="*/ 1156701 w 1156701"/>
                  <a:gd name="connsiteY6" fmla="*/ 294012 h 314438"/>
                  <a:gd name="connsiteX0" fmla="*/ 0 w 1156701"/>
                  <a:gd name="connsiteY0" fmla="*/ 314657 h 314657"/>
                  <a:gd name="connsiteX1" fmla="*/ 128410 w 1156701"/>
                  <a:gd name="connsiteY1" fmla="*/ 101032 h 314657"/>
                  <a:gd name="connsiteX2" fmla="*/ 264645 w 1156701"/>
                  <a:gd name="connsiteY2" fmla="*/ 9753 h 314657"/>
                  <a:gd name="connsiteX3" fmla="*/ 576317 w 1156701"/>
                  <a:gd name="connsiteY3" fmla="*/ 3896 h 314657"/>
                  <a:gd name="connsiteX4" fmla="*/ 881856 w 1156701"/>
                  <a:gd name="connsiteY4" fmla="*/ 3567 h 314657"/>
                  <a:gd name="connsiteX5" fmla="*/ 1066273 w 1156701"/>
                  <a:gd name="connsiteY5" fmla="*/ 105151 h 314657"/>
                  <a:gd name="connsiteX6" fmla="*/ 1156701 w 1156701"/>
                  <a:gd name="connsiteY6" fmla="*/ 294231 h 314657"/>
                  <a:gd name="connsiteX0" fmla="*/ 0 w 1156701"/>
                  <a:gd name="connsiteY0" fmla="*/ 314657 h 314657"/>
                  <a:gd name="connsiteX1" fmla="*/ 128410 w 1156701"/>
                  <a:gd name="connsiteY1" fmla="*/ 101032 h 314657"/>
                  <a:gd name="connsiteX2" fmla="*/ 264645 w 1156701"/>
                  <a:gd name="connsiteY2" fmla="*/ 9753 h 314657"/>
                  <a:gd name="connsiteX3" fmla="*/ 576317 w 1156701"/>
                  <a:gd name="connsiteY3" fmla="*/ 3896 h 314657"/>
                  <a:gd name="connsiteX4" fmla="*/ 881856 w 1156701"/>
                  <a:gd name="connsiteY4" fmla="*/ 3567 h 314657"/>
                  <a:gd name="connsiteX5" fmla="*/ 1066273 w 1156701"/>
                  <a:gd name="connsiteY5" fmla="*/ 105151 h 314657"/>
                  <a:gd name="connsiteX6" fmla="*/ 1156701 w 1156701"/>
                  <a:gd name="connsiteY6" fmla="*/ 294231 h 314657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3383 h 313383"/>
                  <a:gd name="connsiteX1" fmla="*/ 96844 w 1156701"/>
                  <a:gd name="connsiteY1" fmla="*/ 79820 h 313383"/>
                  <a:gd name="connsiteX2" fmla="*/ 264645 w 1156701"/>
                  <a:gd name="connsiteY2" fmla="*/ 8479 h 313383"/>
                  <a:gd name="connsiteX3" fmla="*/ 576317 w 1156701"/>
                  <a:gd name="connsiteY3" fmla="*/ 2622 h 313383"/>
                  <a:gd name="connsiteX4" fmla="*/ 881856 w 1156701"/>
                  <a:gd name="connsiteY4" fmla="*/ 2293 h 313383"/>
                  <a:gd name="connsiteX5" fmla="*/ 1066273 w 1156701"/>
                  <a:gd name="connsiteY5" fmla="*/ 103877 h 313383"/>
                  <a:gd name="connsiteX6" fmla="*/ 1156701 w 1156701"/>
                  <a:gd name="connsiteY6" fmla="*/ 292957 h 313383"/>
                  <a:gd name="connsiteX0" fmla="*/ 0 w 1156701"/>
                  <a:gd name="connsiteY0" fmla="*/ 314113 h 314113"/>
                  <a:gd name="connsiteX1" fmla="*/ 75800 w 1156701"/>
                  <a:gd name="connsiteY1" fmla="*/ 92180 h 314113"/>
                  <a:gd name="connsiteX2" fmla="*/ 264645 w 1156701"/>
                  <a:gd name="connsiteY2" fmla="*/ 9209 h 314113"/>
                  <a:gd name="connsiteX3" fmla="*/ 576317 w 1156701"/>
                  <a:gd name="connsiteY3" fmla="*/ 3352 h 314113"/>
                  <a:gd name="connsiteX4" fmla="*/ 881856 w 1156701"/>
                  <a:gd name="connsiteY4" fmla="*/ 3023 h 314113"/>
                  <a:gd name="connsiteX5" fmla="*/ 1066273 w 1156701"/>
                  <a:gd name="connsiteY5" fmla="*/ 104607 h 314113"/>
                  <a:gd name="connsiteX6" fmla="*/ 1156701 w 1156701"/>
                  <a:gd name="connsiteY6" fmla="*/ 293687 h 314113"/>
                  <a:gd name="connsiteX0" fmla="*/ 0 w 1156701"/>
                  <a:gd name="connsiteY0" fmla="*/ 314113 h 314113"/>
                  <a:gd name="connsiteX1" fmla="*/ 75800 w 1156701"/>
                  <a:gd name="connsiteY1" fmla="*/ 92180 h 314113"/>
                  <a:gd name="connsiteX2" fmla="*/ 264645 w 1156701"/>
                  <a:gd name="connsiteY2" fmla="*/ 9209 h 314113"/>
                  <a:gd name="connsiteX3" fmla="*/ 576317 w 1156701"/>
                  <a:gd name="connsiteY3" fmla="*/ 3352 h 314113"/>
                  <a:gd name="connsiteX4" fmla="*/ 881856 w 1156701"/>
                  <a:gd name="connsiteY4" fmla="*/ 3023 h 314113"/>
                  <a:gd name="connsiteX5" fmla="*/ 1066273 w 1156701"/>
                  <a:gd name="connsiteY5" fmla="*/ 104607 h 314113"/>
                  <a:gd name="connsiteX6" fmla="*/ 1156701 w 1156701"/>
                  <a:gd name="connsiteY6" fmla="*/ 293687 h 314113"/>
                  <a:gd name="connsiteX0" fmla="*/ 0 w 1153695"/>
                  <a:gd name="connsiteY0" fmla="*/ 290852 h 293687"/>
                  <a:gd name="connsiteX1" fmla="*/ 72794 w 1153695"/>
                  <a:gd name="connsiteY1" fmla="*/ 92180 h 293687"/>
                  <a:gd name="connsiteX2" fmla="*/ 261639 w 1153695"/>
                  <a:gd name="connsiteY2" fmla="*/ 9209 h 293687"/>
                  <a:gd name="connsiteX3" fmla="*/ 573311 w 1153695"/>
                  <a:gd name="connsiteY3" fmla="*/ 3352 h 293687"/>
                  <a:gd name="connsiteX4" fmla="*/ 878850 w 1153695"/>
                  <a:gd name="connsiteY4" fmla="*/ 3023 h 293687"/>
                  <a:gd name="connsiteX5" fmla="*/ 1063267 w 1153695"/>
                  <a:gd name="connsiteY5" fmla="*/ 104607 h 293687"/>
                  <a:gd name="connsiteX6" fmla="*/ 1153695 w 1153695"/>
                  <a:gd name="connsiteY6" fmla="*/ 293687 h 293687"/>
                  <a:gd name="connsiteX0" fmla="*/ 0 w 1153695"/>
                  <a:gd name="connsiteY0" fmla="*/ 299160 h 299160"/>
                  <a:gd name="connsiteX1" fmla="*/ 72794 w 1153695"/>
                  <a:gd name="connsiteY1" fmla="*/ 92180 h 299160"/>
                  <a:gd name="connsiteX2" fmla="*/ 261639 w 1153695"/>
                  <a:gd name="connsiteY2" fmla="*/ 9209 h 299160"/>
                  <a:gd name="connsiteX3" fmla="*/ 573311 w 1153695"/>
                  <a:gd name="connsiteY3" fmla="*/ 3352 h 299160"/>
                  <a:gd name="connsiteX4" fmla="*/ 878850 w 1153695"/>
                  <a:gd name="connsiteY4" fmla="*/ 3023 h 299160"/>
                  <a:gd name="connsiteX5" fmla="*/ 1063267 w 1153695"/>
                  <a:gd name="connsiteY5" fmla="*/ 104607 h 299160"/>
                  <a:gd name="connsiteX6" fmla="*/ 1153695 w 1153695"/>
                  <a:gd name="connsiteY6" fmla="*/ 293687 h 299160"/>
                  <a:gd name="connsiteX0" fmla="*/ 0 w 1153695"/>
                  <a:gd name="connsiteY0" fmla="*/ 303404 h 303404"/>
                  <a:gd name="connsiteX1" fmla="*/ 72794 w 1153695"/>
                  <a:gd name="connsiteY1" fmla="*/ 96424 h 303404"/>
                  <a:gd name="connsiteX2" fmla="*/ 186557 w 1153695"/>
                  <a:gd name="connsiteY2" fmla="*/ 6807 h 303404"/>
                  <a:gd name="connsiteX3" fmla="*/ 573311 w 1153695"/>
                  <a:gd name="connsiteY3" fmla="*/ 7596 h 303404"/>
                  <a:gd name="connsiteX4" fmla="*/ 878850 w 1153695"/>
                  <a:gd name="connsiteY4" fmla="*/ 7267 h 303404"/>
                  <a:gd name="connsiteX5" fmla="*/ 1063267 w 1153695"/>
                  <a:gd name="connsiteY5" fmla="*/ 108851 h 303404"/>
                  <a:gd name="connsiteX6" fmla="*/ 1153695 w 1153695"/>
                  <a:gd name="connsiteY6" fmla="*/ 297931 h 303404"/>
                  <a:gd name="connsiteX0" fmla="*/ 0 w 1153695"/>
                  <a:gd name="connsiteY0" fmla="*/ 302257 h 302257"/>
                  <a:gd name="connsiteX1" fmla="*/ 56987 w 1153695"/>
                  <a:gd name="connsiteY1" fmla="*/ 79770 h 302257"/>
                  <a:gd name="connsiteX2" fmla="*/ 186557 w 1153695"/>
                  <a:gd name="connsiteY2" fmla="*/ 5660 h 302257"/>
                  <a:gd name="connsiteX3" fmla="*/ 573311 w 1153695"/>
                  <a:gd name="connsiteY3" fmla="*/ 6449 h 302257"/>
                  <a:gd name="connsiteX4" fmla="*/ 878850 w 1153695"/>
                  <a:gd name="connsiteY4" fmla="*/ 6120 h 302257"/>
                  <a:gd name="connsiteX5" fmla="*/ 1063267 w 1153695"/>
                  <a:gd name="connsiteY5" fmla="*/ 107704 h 302257"/>
                  <a:gd name="connsiteX6" fmla="*/ 1153695 w 1153695"/>
                  <a:gd name="connsiteY6" fmla="*/ 296784 h 302257"/>
                  <a:gd name="connsiteX0" fmla="*/ 0 w 1153695"/>
                  <a:gd name="connsiteY0" fmla="*/ 302257 h 302257"/>
                  <a:gd name="connsiteX1" fmla="*/ 56987 w 1153695"/>
                  <a:gd name="connsiteY1" fmla="*/ 79770 h 302257"/>
                  <a:gd name="connsiteX2" fmla="*/ 186557 w 1153695"/>
                  <a:gd name="connsiteY2" fmla="*/ 5660 h 302257"/>
                  <a:gd name="connsiteX3" fmla="*/ 573311 w 1153695"/>
                  <a:gd name="connsiteY3" fmla="*/ 6449 h 302257"/>
                  <a:gd name="connsiteX4" fmla="*/ 878850 w 1153695"/>
                  <a:gd name="connsiteY4" fmla="*/ 6120 h 302257"/>
                  <a:gd name="connsiteX5" fmla="*/ 1063267 w 1153695"/>
                  <a:gd name="connsiteY5" fmla="*/ 107704 h 302257"/>
                  <a:gd name="connsiteX6" fmla="*/ 1153695 w 1153695"/>
                  <a:gd name="connsiteY6" fmla="*/ 296784 h 302257"/>
                  <a:gd name="connsiteX0" fmla="*/ 0 w 1153695"/>
                  <a:gd name="connsiteY0" fmla="*/ 302257 h 302257"/>
                  <a:gd name="connsiteX1" fmla="*/ 56987 w 1153695"/>
                  <a:gd name="connsiteY1" fmla="*/ 79770 h 302257"/>
                  <a:gd name="connsiteX2" fmla="*/ 186557 w 1153695"/>
                  <a:gd name="connsiteY2" fmla="*/ 5660 h 302257"/>
                  <a:gd name="connsiteX3" fmla="*/ 573311 w 1153695"/>
                  <a:gd name="connsiteY3" fmla="*/ 6449 h 302257"/>
                  <a:gd name="connsiteX4" fmla="*/ 878850 w 1153695"/>
                  <a:gd name="connsiteY4" fmla="*/ 6120 h 302257"/>
                  <a:gd name="connsiteX5" fmla="*/ 1063267 w 1153695"/>
                  <a:gd name="connsiteY5" fmla="*/ 107704 h 302257"/>
                  <a:gd name="connsiteX6" fmla="*/ 1153695 w 1153695"/>
                  <a:gd name="connsiteY6" fmla="*/ 296784 h 302257"/>
                  <a:gd name="connsiteX0" fmla="*/ 0 w 1153695"/>
                  <a:gd name="connsiteY0" fmla="*/ 302257 h 302257"/>
                  <a:gd name="connsiteX1" fmla="*/ 56987 w 1153695"/>
                  <a:gd name="connsiteY1" fmla="*/ 79770 h 302257"/>
                  <a:gd name="connsiteX2" fmla="*/ 186557 w 1153695"/>
                  <a:gd name="connsiteY2" fmla="*/ 5660 h 302257"/>
                  <a:gd name="connsiteX3" fmla="*/ 573311 w 1153695"/>
                  <a:gd name="connsiteY3" fmla="*/ 6449 h 302257"/>
                  <a:gd name="connsiteX4" fmla="*/ 878850 w 1153695"/>
                  <a:gd name="connsiteY4" fmla="*/ 6120 h 302257"/>
                  <a:gd name="connsiteX5" fmla="*/ 1063267 w 1153695"/>
                  <a:gd name="connsiteY5" fmla="*/ 107704 h 302257"/>
                  <a:gd name="connsiteX6" fmla="*/ 1153695 w 1153695"/>
                  <a:gd name="connsiteY6" fmla="*/ 296784 h 302257"/>
                  <a:gd name="connsiteX0" fmla="*/ 0 w 1153695"/>
                  <a:gd name="connsiteY0" fmla="*/ 302257 h 302257"/>
                  <a:gd name="connsiteX1" fmla="*/ 56987 w 1153695"/>
                  <a:gd name="connsiteY1" fmla="*/ 79770 h 302257"/>
                  <a:gd name="connsiteX2" fmla="*/ 186557 w 1153695"/>
                  <a:gd name="connsiteY2" fmla="*/ 5660 h 302257"/>
                  <a:gd name="connsiteX3" fmla="*/ 573311 w 1153695"/>
                  <a:gd name="connsiteY3" fmla="*/ 6449 h 302257"/>
                  <a:gd name="connsiteX4" fmla="*/ 878850 w 1153695"/>
                  <a:gd name="connsiteY4" fmla="*/ 6120 h 302257"/>
                  <a:gd name="connsiteX5" fmla="*/ 1063267 w 1153695"/>
                  <a:gd name="connsiteY5" fmla="*/ 107704 h 302257"/>
                  <a:gd name="connsiteX6" fmla="*/ 1153695 w 1153695"/>
                  <a:gd name="connsiteY6" fmla="*/ 296784 h 302257"/>
                  <a:gd name="connsiteX0" fmla="*/ 0 w 1153695"/>
                  <a:gd name="connsiteY0" fmla="*/ 296690 h 296690"/>
                  <a:gd name="connsiteX1" fmla="*/ 56987 w 1153695"/>
                  <a:gd name="connsiteY1" fmla="*/ 74203 h 296690"/>
                  <a:gd name="connsiteX2" fmla="*/ 186557 w 1153695"/>
                  <a:gd name="connsiteY2" fmla="*/ 93 h 296690"/>
                  <a:gd name="connsiteX3" fmla="*/ 573311 w 1153695"/>
                  <a:gd name="connsiteY3" fmla="*/ 882 h 296690"/>
                  <a:gd name="connsiteX4" fmla="*/ 878850 w 1153695"/>
                  <a:gd name="connsiteY4" fmla="*/ 553 h 296690"/>
                  <a:gd name="connsiteX5" fmla="*/ 1063267 w 1153695"/>
                  <a:gd name="connsiteY5" fmla="*/ 102137 h 296690"/>
                  <a:gd name="connsiteX6" fmla="*/ 1153695 w 1153695"/>
                  <a:gd name="connsiteY6" fmla="*/ 291217 h 296690"/>
                  <a:gd name="connsiteX0" fmla="*/ 0 w 1153695"/>
                  <a:gd name="connsiteY0" fmla="*/ 297372 h 297372"/>
                  <a:gd name="connsiteX1" fmla="*/ 56987 w 1153695"/>
                  <a:gd name="connsiteY1" fmla="*/ 74885 h 297372"/>
                  <a:gd name="connsiteX2" fmla="*/ 186557 w 1153695"/>
                  <a:gd name="connsiteY2" fmla="*/ 775 h 297372"/>
                  <a:gd name="connsiteX3" fmla="*/ 573311 w 1153695"/>
                  <a:gd name="connsiteY3" fmla="*/ 1564 h 297372"/>
                  <a:gd name="connsiteX4" fmla="*/ 878850 w 1153695"/>
                  <a:gd name="connsiteY4" fmla="*/ 1235 h 297372"/>
                  <a:gd name="connsiteX5" fmla="*/ 1063267 w 1153695"/>
                  <a:gd name="connsiteY5" fmla="*/ 102819 h 297372"/>
                  <a:gd name="connsiteX6" fmla="*/ 1153695 w 1153695"/>
                  <a:gd name="connsiteY6" fmla="*/ 291899 h 297372"/>
                  <a:gd name="connsiteX0" fmla="*/ 0 w 1153695"/>
                  <a:gd name="connsiteY0" fmla="*/ 301600 h 301600"/>
                  <a:gd name="connsiteX1" fmla="*/ 63573 w 1153695"/>
                  <a:gd name="connsiteY1" fmla="*/ 70251 h 301600"/>
                  <a:gd name="connsiteX2" fmla="*/ 186557 w 1153695"/>
                  <a:gd name="connsiteY2" fmla="*/ 5003 h 301600"/>
                  <a:gd name="connsiteX3" fmla="*/ 573311 w 1153695"/>
                  <a:gd name="connsiteY3" fmla="*/ 5792 h 301600"/>
                  <a:gd name="connsiteX4" fmla="*/ 878850 w 1153695"/>
                  <a:gd name="connsiteY4" fmla="*/ 5463 h 301600"/>
                  <a:gd name="connsiteX5" fmla="*/ 1063267 w 1153695"/>
                  <a:gd name="connsiteY5" fmla="*/ 107047 h 301600"/>
                  <a:gd name="connsiteX6" fmla="*/ 1153695 w 1153695"/>
                  <a:gd name="connsiteY6" fmla="*/ 296127 h 301600"/>
                  <a:gd name="connsiteX0" fmla="*/ 0 w 1153695"/>
                  <a:gd name="connsiteY0" fmla="*/ 301600 h 301600"/>
                  <a:gd name="connsiteX1" fmla="*/ 63573 w 1153695"/>
                  <a:gd name="connsiteY1" fmla="*/ 70251 h 301600"/>
                  <a:gd name="connsiteX2" fmla="*/ 186557 w 1153695"/>
                  <a:gd name="connsiteY2" fmla="*/ 5003 h 301600"/>
                  <a:gd name="connsiteX3" fmla="*/ 573311 w 1153695"/>
                  <a:gd name="connsiteY3" fmla="*/ 5792 h 301600"/>
                  <a:gd name="connsiteX4" fmla="*/ 878850 w 1153695"/>
                  <a:gd name="connsiteY4" fmla="*/ 5463 h 301600"/>
                  <a:gd name="connsiteX5" fmla="*/ 1063267 w 1153695"/>
                  <a:gd name="connsiteY5" fmla="*/ 107047 h 301600"/>
                  <a:gd name="connsiteX6" fmla="*/ 1153695 w 1153695"/>
                  <a:gd name="connsiteY6" fmla="*/ 296127 h 301600"/>
                  <a:gd name="connsiteX0" fmla="*/ 0 w 1153695"/>
                  <a:gd name="connsiteY0" fmla="*/ 304060 h 304060"/>
                  <a:gd name="connsiteX1" fmla="*/ 82014 w 1153695"/>
                  <a:gd name="connsiteY1" fmla="*/ 105941 h 304060"/>
                  <a:gd name="connsiteX2" fmla="*/ 186557 w 1153695"/>
                  <a:gd name="connsiteY2" fmla="*/ 7463 h 304060"/>
                  <a:gd name="connsiteX3" fmla="*/ 573311 w 1153695"/>
                  <a:gd name="connsiteY3" fmla="*/ 8252 h 304060"/>
                  <a:gd name="connsiteX4" fmla="*/ 878850 w 1153695"/>
                  <a:gd name="connsiteY4" fmla="*/ 7923 h 304060"/>
                  <a:gd name="connsiteX5" fmla="*/ 1063267 w 1153695"/>
                  <a:gd name="connsiteY5" fmla="*/ 109507 h 304060"/>
                  <a:gd name="connsiteX6" fmla="*/ 1153695 w 1153695"/>
                  <a:gd name="connsiteY6" fmla="*/ 298587 h 304060"/>
                  <a:gd name="connsiteX0" fmla="*/ 0 w 1153695"/>
                  <a:gd name="connsiteY0" fmla="*/ 302421 h 302421"/>
                  <a:gd name="connsiteX1" fmla="*/ 59621 w 1153695"/>
                  <a:gd name="connsiteY1" fmla="*/ 82149 h 302421"/>
                  <a:gd name="connsiteX2" fmla="*/ 186557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9621 w 1153695"/>
                  <a:gd name="connsiteY1" fmla="*/ 82149 h 302421"/>
                  <a:gd name="connsiteX2" fmla="*/ 186557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9621 w 1153695"/>
                  <a:gd name="connsiteY1" fmla="*/ 82149 h 302421"/>
                  <a:gd name="connsiteX2" fmla="*/ 199729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9621 w 1153695"/>
                  <a:gd name="connsiteY1" fmla="*/ 82149 h 302421"/>
                  <a:gd name="connsiteX2" fmla="*/ 210267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9621 w 1153695"/>
                  <a:gd name="connsiteY1" fmla="*/ 82149 h 302421"/>
                  <a:gd name="connsiteX2" fmla="*/ 199729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6987 w 1153695"/>
                  <a:gd name="connsiteY1" fmla="*/ 82149 h 302421"/>
                  <a:gd name="connsiteX2" fmla="*/ 199729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2421 h 302421"/>
                  <a:gd name="connsiteX1" fmla="*/ 56987 w 1153695"/>
                  <a:gd name="connsiteY1" fmla="*/ 82149 h 302421"/>
                  <a:gd name="connsiteX2" fmla="*/ 199729 w 1153695"/>
                  <a:gd name="connsiteY2" fmla="*/ 5824 h 302421"/>
                  <a:gd name="connsiteX3" fmla="*/ 573311 w 1153695"/>
                  <a:gd name="connsiteY3" fmla="*/ 6613 h 302421"/>
                  <a:gd name="connsiteX4" fmla="*/ 878850 w 1153695"/>
                  <a:gd name="connsiteY4" fmla="*/ 6284 h 302421"/>
                  <a:gd name="connsiteX5" fmla="*/ 1063267 w 1153695"/>
                  <a:gd name="connsiteY5" fmla="*/ 107868 h 302421"/>
                  <a:gd name="connsiteX6" fmla="*/ 1153695 w 1153695"/>
                  <a:gd name="connsiteY6" fmla="*/ 296948 h 302421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878850 w 1153695"/>
                  <a:gd name="connsiteY4" fmla="*/ 5000 h 301137"/>
                  <a:gd name="connsiteX5" fmla="*/ 1063267 w 1153695"/>
                  <a:gd name="connsiteY5" fmla="*/ 106584 h 301137"/>
                  <a:gd name="connsiteX6" fmla="*/ 1153695 w 1153695"/>
                  <a:gd name="connsiteY6" fmla="*/ 295664 h 301137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980276 w 1153695"/>
                  <a:gd name="connsiteY4" fmla="*/ 9431 h 301137"/>
                  <a:gd name="connsiteX5" fmla="*/ 1063267 w 1153695"/>
                  <a:gd name="connsiteY5" fmla="*/ 106584 h 301137"/>
                  <a:gd name="connsiteX6" fmla="*/ 1153695 w 1153695"/>
                  <a:gd name="connsiteY6" fmla="*/ 295664 h 301137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980276 w 1153695"/>
                  <a:gd name="connsiteY4" fmla="*/ 9431 h 301137"/>
                  <a:gd name="connsiteX5" fmla="*/ 1098832 w 1153695"/>
                  <a:gd name="connsiteY5" fmla="*/ 104369 h 301137"/>
                  <a:gd name="connsiteX6" fmla="*/ 1153695 w 1153695"/>
                  <a:gd name="connsiteY6" fmla="*/ 295664 h 301137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980276 w 1153695"/>
                  <a:gd name="connsiteY4" fmla="*/ 9431 h 301137"/>
                  <a:gd name="connsiteX5" fmla="*/ 1098832 w 1153695"/>
                  <a:gd name="connsiteY5" fmla="*/ 104369 h 301137"/>
                  <a:gd name="connsiteX6" fmla="*/ 1153695 w 1153695"/>
                  <a:gd name="connsiteY6" fmla="*/ 295664 h 301137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980276 w 1153695"/>
                  <a:gd name="connsiteY4" fmla="*/ 9431 h 301137"/>
                  <a:gd name="connsiteX5" fmla="*/ 1098832 w 1153695"/>
                  <a:gd name="connsiteY5" fmla="*/ 104369 h 301137"/>
                  <a:gd name="connsiteX6" fmla="*/ 1153695 w 1153695"/>
                  <a:gd name="connsiteY6" fmla="*/ 295664 h 301137"/>
                  <a:gd name="connsiteX0" fmla="*/ 0 w 1153695"/>
                  <a:gd name="connsiteY0" fmla="*/ 301137 h 301137"/>
                  <a:gd name="connsiteX1" fmla="*/ 56987 w 1153695"/>
                  <a:gd name="connsiteY1" fmla="*/ 80865 h 301137"/>
                  <a:gd name="connsiteX2" fmla="*/ 199729 w 1153695"/>
                  <a:gd name="connsiteY2" fmla="*/ 4540 h 301137"/>
                  <a:gd name="connsiteX3" fmla="*/ 573311 w 1153695"/>
                  <a:gd name="connsiteY3" fmla="*/ 5329 h 301137"/>
                  <a:gd name="connsiteX4" fmla="*/ 980276 w 1153695"/>
                  <a:gd name="connsiteY4" fmla="*/ 9431 h 301137"/>
                  <a:gd name="connsiteX5" fmla="*/ 1098832 w 1153695"/>
                  <a:gd name="connsiteY5" fmla="*/ 104369 h 301137"/>
                  <a:gd name="connsiteX6" fmla="*/ 1153695 w 1153695"/>
                  <a:gd name="connsiteY6" fmla="*/ 295664 h 301137"/>
                  <a:gd name="connsiteX0" fmla="*/ 0 w 1152378"/>
                  <a:gd name="connsiteY0" fmla="*/ 301137 h 324464"/>
                  <a:gd name="connsiteX1" fmla="*/ 56987 w 1152378"/>
                  <a:gd name="connsiteY1" fmla="*/ 80865 h 324464"/>
                  <a:gd name="connsiteX2" fmla="*/ 199729 w 1152378"/>
                  <a:gd name="connsiteY2" fmla="*/ 4540 h 324464"/>
                  <a:gd name="connsiteX3" fmla="*/ 573311 w 1152378"/>
                  <a:gd name="connsiteY3" fmla="*/ 5329 h 324464"/>
                  <a:gd name="connsiteX4" fmla="*/ 980276 w 1152378"/>
                  <a:gd name="connsiteY4" fmla="*/ 9431 h 324464"/>
                  <a:gd name="connsiteX5" fmla="*/ 1098832 w 1152378"/>
                  <a:gd name="connsiteY5" fmla="*/ 104369 h 324464"/>
                  <a:gd name="connsiteX6" fmla="*/ 1152378 w 1152378"/>
                  <a:gd name="connsiteY6" fmla="*/ 324464 h 324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378" h="324464">
                    <a:moveTo>
                      <a:pt x="0" y="301137"/>
                    </a:moveTo>
                    <a:cubicBezTo>
                      <a:pt x="4272" y="199305"/>
                      <a:pt x="17719" y="130767"/>
                      <a:pt x="56987" y="80865"/>
                    </a:cubicBezTo>
                    <a:cubicBezTo>
                      <a:pt x="74393" y="61644"/>
                      <a:pt x="113675" y="17129"/>
                      <a:pt x="199729" y="4540"/>
                    </a:cubicBezTo>
                    <a:cubicBezTo>
                      <a:pt x="285783" y="-8049"/>
                      <a:pt x="315176" y="10050"/>
                      <a:pt x="573311" y="5329"/>
                    </a:cubicBezTo>
                    <a:lnTo>
                      <a:pt x="980276" y="9431"/>
                    </a:lnTo>
                    <a:cubicBezTo>
                      <a:pt x="1036493" y="9890"/>
                      <a:pt x="1082081" y="72899"/>
                      <a:pt x="1098832" y="104369"/>
                    </a:cubicBezTo>
                    <a:cubicBezTo>
                      <a:pt x="1124742" y="146610"/>
                      <a:pt x="1141405" y="213836"/>
                      <a:pt x="1152378" y="324464"/>
                    </a:cubicBezTo>
                  </a:path>
                </a:pathLst>
              </a:custGeom>
              <a:ln w="76200" cmpd="sng">
                <a:solidFill>
                  <a:srgbClr val="008000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dirty="0"/>
                  <a:t>          </a:t>
                </a:r>
              </a:p>
            </p:txBody>
          </p:sp>
        </p:grpSp>
        <p:sp>
          <p:nvSpPr>
            <p:cNvPr id="156" name="Forme libre 155"/>
            <p:cNvSpPr/>
            <p:nvPr/>
          </p:nvSpPr>
          <p:spPr>
            <a:xfrm flipV="1">
              <a:off x="3275099" y="4692603"/>
              <a:ext cx="2423710" cy="435022"/>
            </a:xfrm>
            <a:custGeom>
              <a:avLst/>
              <a:gdLst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14981 h 314981"/>
                <a:gd name="connsiteX1" fmla="*/ 317500 w 1155700"/>
                <a:gd name="connsiteY1" fmla="*/ 44048 h 314981"/>
                <a:gd name="connsiteX2" fmla="*/ 817033 w 1155700"/>
                <a:gd name="connsiteY2" fmla="*/ 27114 h 314981"/>
                <a:gd name="connsiteX3" fmla="*/ 1155700 w 1155700"/>
                <a:gd name="connsiteY3" fmla="*/ 310748 h 314981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34060 h 334060"/>
                <a:gd name="connsiteX1" fmla="*/ 330200 w 1155700"/>
                <a:gd name="connsiteY1" fmla="*/ 29260 h 334060"/>
                <a:gd name="connsiteX2" fmla="*/ 817033 w 1155700"/>
                <a:gd name="connsiteY2" fmla="*/ 46193 h 334060"/>
                <a:gd name="connsiteX3" fmla="*/ 1155700 w 1155700"/>
                <a:gd name="connsiteY3" fmla="*/ 329827 h 334060"/>
                <a:gd name="connsiteX0" fmla="*/ 0 w 1155700"/>
                <a:gd name="connsiteY0" fmla="*/ 323639 h 323639"/>
                <a:gd name="connsiteX1" fmla="*/ 330200 w 1155700"/>
                <a:gd name="connsiteY1" fmla="*/ 18839 h 323639"/>
                <a:gd name="connsiteX2" fmla="*/ 817033 w 1155700"/>
                <a:gd name="connsiteY2" fmla="*/ 35772 h 323639"/>
                <a:gd name="connsiteX3" fmla="*/ 1155700 w 1155700"/>
                <a:gd name="connsiteY3" fmla="*/ 319406 h 323639"/>
                <a:gd name="connsiteX0" fmla="*/ 0 w 982133"/>
                <a:gd name="connsiteY0" fmla="*/ 321201 h 321201"/>
                <a:gd name="connsiteX1" fmla="*/ 330200 w 982133"/>
                <a:gd name="connsiteY1" fmla="*/ 16401 h 321201"/>
                <a:gd name="connsiteX2" fmla="*/ 817033 w 982133"/>
                <a:gd name="connsiteY2" fmla="*/ 33334 h 321201"/>
                <a:gd name="connsiteX3" fmla="*/ 982133 w 982133"/>
                <a:gd name="connsiteY3" fmla="*/ 274634 h 321201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43000"/>
                <a:gd name="connsiteY0" fmla="*/ 324146 h 328379"/>
                <a:gd name="connsiteX1" fmla="*/ 330200 w 1143000"/>
                <a:gd name="connsiteY1" fmla="*/ 19346 h 328379"/>
                <a:gd name="connsiteX2" fmla="*/ 817033 w 1143000"/>
                <a:gd name="connsiteY2" fmla="*/ 36279 h 328379"/>
                <a:gd name="connsiteX3" fmla="*/ 1143000 w 1143000"/>
                <a:gd name="connsiteY3" fmla="*/ 328379 h 328379"/>
                <a:gd name="connsiteX0" fmla="*/ 0 w 1168400"/>
                <a:gd name="connsiteY0" fmla="*/ 319614 h 319614"/>
                <a:gd name="connsiteX1" fmla="*/ 330200 w 1168400"/>
                <a:gd name="connsiteY1" fmla="*/ 14814 h 319614"/>
                <a:gd name="connsiteX2" fmla="*/ 817033 w 1168400"/>
                <a:gd name="connsiteY2" fmla="*/ 31747 h 319614"/>
                <a:gd name="connsiteX3" fmla="*/ 1168400 w 1168400"/>
                <a:gd name="connsiteY3" fmla="*/ 243414 h 319614"/>
                <a:gd name="connsiteX0" fmla="*/ 0 w 832359"/>
                <a:gd name="connsiteY0" fmla="*/ 321673 h 321673"/>
                <a:gd name="connsiteX1" fmla="*/ 330200 w 832359"/>
                <a:gd name="connsiteY1" fmla="*/ 16873 h 321673"/>
                <a:gd name="connsiteX2" fmla="*/ 817033 w 832359"/>
                <a:gd name="connsiteY2" fmla="*/ 33806 h 321673"/>
                <a:gd name="connsiteX3" fmla="*/ 719666 w 832359"/>
                <a:gd name="connsiteY3" fmla="*/ 283573 h 321673"/>
                <a:gd name="connsiteX0" fmla="*/ 0 w 1121832"/>
                <a:gd name="connsiteY0" fmla="*/ 323891 h 323891"/>
                <a:gd name="connsiteX1" fmla="*/ 330200 w 1121832"/>
                <a:gd name="connsiteY1" fmla="*/ 19091 h 323891"/>
                <a:gd name="connsiteX2" fmla="*/ 817033 w 1121832"/>
                <a:gd name="connsiteY2" fmla="*/ 36024 h 323891"/>
                <a:gd name="connsiteX3" fmla="*/ 1121832 w 1121832"/>
                <a:gd name="connsiteY3" fmla="*/ 323891 h 323891"/>
                <a:gd name="connsiteX0" fmla="*/ 0 w 1121832"/>
                <a:gd name="connsiteY0" fmla="*/ 327034 h 327034"/>
                <a:gd name="connsiteX1" fmla="*/ 330200 w 1121832"/>
                <a:gd name="connsiteY1" fmla="*/ 22234 h 327034"/>
                <a:gd name="connsiteX2" fmla="*/ 817033 w 1121832"/>
                <a:gd name="connsiteY2" fmla="*/ 39167 h 327034"/>
                <a:gd name="connsiteX3" fmla="*/ 1121832 w 1121832"/>
                <a:gd name="connsiteY3" fmla="*/ 327034 h 327034"/>
                <a:gd name="connsiteX0" fmla="*/ 0 w 1159932"/>
                <a:gd name="connsiteY0" fmla="*/ 322397 h 322397"/>
                <a:gd name="connsiteX1" fmla="*/ 330200 w 1159932"/>
                <a:gd name="connsiteY1" fmla="*/ 17597 h 322397"/>
                <a:gd name="connsiteX2" fmla="*/ 817033 w 1159932"/>
                <a:gd name="connsiteY2" fmla="*/ 34530 h 322397"/>
                <a:gd name="connsiteX3" fmla="*/ 1159932 w 1159932"/>
                <a:gd name="connsiteY3" fmla="*/ 296997 h 322397"/>
                <a:gd name="connsiteX0" fmla="*/ 0 w 1159932"/>
                <a:gd name="connsiteY0" fmla="*/ 332992 h 332992"/>
                <a:gd name="connsiteX1" fmla="*/ 330200 w 1159932"/>
                <a:gd name="connsiteY1" fmla="*/ 28192 h 332992"/>
                <a:gd name="connsiteX2" fmla="*/ 893233 w 1159932"/>
                <a:gd name="connsiteY2" fmla="*/ 45125 h 332992"/>
                <a:gd name="connsiteX3" fmla="*/ 1159932 w 1159932"/>
                <a:gd name="connsiteY3" fmla="*/ 307592 h 332992"/>
                <a:gd name="connsiteX0" fmla="*/ 0 w 1104899"/>
                <a:gd name="connsiteY0" fmla="*/ 332992 h 332992"/>
                <a:gd name="connsiteX1" fmla="*/ 330200 w 1104899"/>
                <a:gd name="connsiteY1" fmla="*/ 28192 h 332992"/>
                <a:gd name="connsiteX2" fmla="*/ 893233 w 1104899"/>
                <a:gd name="connsiteY2" fmla="*/ 45125 h 332992"/>
                <a:gd name="connsiteX3" fmla="*/ 1104899 w 1104899"/>
                <a:gd name="connsiteY3" fmla="*/ 307592 h 332992"/>
                <a:gd name="connsiteX0" fmla="*/ 0 w 1126066"/>
                <a:gd name="connsiteY0" fmla="*/ 335387 h 356554"/>
                <a:gd name="connsiteX1" fmla="*/ 330200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26066"/>
                <a:gd name="connsiteY0" fmla="*/ 335387 h 356554"/>
                <a:gd name="connsiteX1" fmla="*/ 300567 w 1126066"/>
                <a:gd name="connsiteY1" fmla="*/ 30587 h 356554"/>
                <a:gd name="connsiteX2" fmla="*/ 893233 w 1126066"/>
                <a:gd name="connsiteY2" fmla="*/ 47520 h 356554"/>
                <a:gd name="connsiteX3" fmla="*/ 1126066 w 1126066"/>
                <a:gd name="connsiteY3" fmla="*/ 356554 h 356554"/>
                <a:gd name="connsiteX0" fmla="*/ 0 w 1172633"/>
                <a:gd name="connsiteY0" fmla="*/ 353501 h 357735"/>
                <a:gd name="connsiteX1" fmla="*/ 347134 w 1172633"/>
                <a:gd name="connsiteY1" fmla="*/ 31768 h 357735"/>
                <a:gd name="connsiteX2" fmla="*/ 939800 w 1172633"/>
                <a:gd name="connsiteY2" fmla="*/ 48701 h 357735"/>
                <a:gd name="connsiteX3" fmla="*/ 1172633 w 1172633"/>
                <a:gd name="connsiteY3" fmla="*/ 357735 h 357735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71621 h 371621"/>
                <a:gd name="connsiteX1" fmla="*/ 347134 w 1172633"/>
                <a:gd name="connsiteY1" fmla="*/ 32955 h 371621"/>
                <a:gd name="connsiteX2" fmla="*/ 939800 w 1172633"/>
                <a:gd name="connsiteY2" fmla="*/ 49888 h 371621"/>
                <a:gd name="connsiteX3" fmla="*/ 1172633 w 1172633"/>
                <a:gd name="connsiteY3" fmla="*/ 358922 h 371621"/>
                <a:gd name="connsiteX0" fmla="*/ 0 w 1172633"/>
                <a:gd name="connsiteY0" fmla="*/ 353478 h 353478"/>
                <a:gd name="connsiteX1" fmla="*/ 347134 w 1172633"/>
                <a:gd name="connsiteY1" fmla="*/ 14812 h 353478"/>
                <a:gd name="connsiteX2" fmla="*/ 939800 w 1172633"/>
                <a:gd name="connsiteY2" fmla="*/ 31745 h 353478"/>
                <a:gd name="connsiteX3" fmla="*/ 1172633 w 1172633"/>
                <a:gd name="connsiteY3" fmla="*/ 340779 h 353478"/>
                <a:gd name="connsiteX0" fmla="*/ 0 w 1172633"/>
                <a:gd name="connsiteY0" fmla="*/ 372562 h 372562"/>
                <a:gd name="connsiteX1" fmla="*/ 347134 w 1172633"/>
                <a:gd name="connsiteY1" fmla="*/ 4263 h 372562"/>
                <a:gd name="connsiteX2" fmla="*/ 939800 w 1172633"/>
                <a:gd name="connsiteY2" fmla="*/ 50829 h 372562"/>
                <a:gd name="connsiteX3" fmla="*/ 1172633 w 1172633"/>
                <a:gd name="connsiteY3" fmla="*/ 359863 h 372562"/>
                <a:gd name="connsiteX0" fmla="*/ 0 w 1172633"/>
                <a:gd name="connsiteY0" fmla="*/ 389477 h 389477"/>
                <a:gd name="connsiteX1" fmla="*/ 347134 w 1172633"/>
                <a:gd name="connsiteY1" fmla="*/ 21178 h 389477"/>
                <a:gd name="connsiteX2" fmla="*/ 939800 w 1172633"/>
                <a:gd name="connsiteY2" fmla="*/ 67744 h 389477"/>
                <a:gd name="connsiteX3" fmla="*/ 1172633 w 1172633"/>
                <a:gd name="connsiteY3" fmla="*/ 376778 h 389477"/>
                <a:gd name="connsiteX0" fmla="*/ 0 w 1172633"/>
                <a:gd name="connsiteY0" fmla="*/ 381956 h 381956"/>
                <a:gd name="connsiteX1" fmla="*/ 347134 w 1172633"/>
                <a:gd name="connsiteY1" fmla="*/ 13657 h 381956"/>
                <a:gd name="connsiteX2" fmla="*/ 939800 w 1172633"/>
                <a:gd name="connsiteY2" fmla="*/ 60223 h 381956"/>
                <a:gd name="connsiteX3" fmla="*/ 1172633 w 1172633"/>
                <a:gd name="connsiteY3" fmla="*/ 369257 h 381956"/>
                <a:gd name="connsiteX0" fmla="*/ 0 w 1172633"/>
                <a:gd name="connsiteY0" fmla="*/ 391902 h 391902"/>
                <a:gd name="connsiteX1" fmla="*/ 347134 w 1172633"/>
                <a:gd name="connsiteY1" fmla="*/ 23603 h 391902"/>
                <a:gd name="connsiteX2" fmla="*/ 922867 w 1172633"/>
                <a:gd name="connsiteY2" fmla="*/ 74402 h 391902"/>
                <a:gd name="connsiteX3" fmla="*/ 1172633 w 1172633"/>
                <a:gd name="connsiteY3" fmla="*/ 379203 h 391902"/>
                <a:gd name="connsiteX0" fmla="*/ 0 w 1172633"/>
                <a:gd name="connsiteY0" fmla="*/ 397712 h 397712"/>
                <a:gd name="connsiteX1" fmla="*/ 347134 w 1172633"/>
                <a:gd name="connsiteY1" fmla="*/ 29413 h 397712"/>
                <a:gd name="connsiteX2" fmla="*/ 952500 w 1172633"/>
                <a:gd name="connsiteY2" fmla="*/ 63279 h 397712"/>
                <a:gd name="connsiteX3" fmla="*/ 1172633 w 1172633"/>
                <a:gd name="connsiteY3" fmla="*/ 385013 h 397712"/>
                <a:gd name="connsiteX0" fmla="*/ 0 w 1195964"/>
                <a:gd name="connsiteY0" fmla="*/ 433179 h 433179"/>
                <a:gd name="connsiteX1" fmla="*/ 347134 w 1195964"/>
                <a:gd name="connsiteY1" fmla="*/ 64880 h 433179"/>
                <a:gd name="connsiteX2" fmla="*/ 952500 w 1195964"/>
                <a:gd name="connsiteY2" fmla="*/ 98746 h 433179"/>
                <a:gd name="connsiteX3" fmla="*/ 1172633 w 1195964"/>
                <a:gd name="connsiteY3" fmla="*/ 420480 h 433179"/>
                <a:gd name="connsiteX0" fmla="*/ 0 w 1172633"/>
                <a:gd name="connsiteY0" fmla="*/ 393710 h 393710"/>
                <a:gd name="connsiteX1" fmla="*/ 347134 w 1172633"/>
                <a:gd name="connsiteY1" fmla="*/ 25411 h 393710"/>
                <a:gd name="connsiteX2" fmla="*/ 952500 w 1172633"/>
                <a:gd name="connsiteY2" fmla="*/ 59277 h 393710"/>
                <a:gd name="connsiteX3" fmla="*/ 1172633 w 1172633"/>
                <a:gd name="connsiteY3" fmla="*/ 381011 h 393710"/>
                <a:gd name="connsiteX0" fmla="*/ 0 w 1172633"/>
                <a:gd name="connsiteY0" fmla="*/ 386187 h 386187"/>
                <a:gd name="connsiteX1" fmla="*/ 347134 w 1172633"/>
                <a:gd name="connsiteY1" fmla="*/ 17888 h 386187"/>
                <a:gd name="connsiteX2" fmla="*/ 952500 w 1172633"/>
                <a:gd name="connsiteY2" fmla="*/ 51754 h 386187"/>
                <a:gd name="connsiteX3" fmla="*/ 1172633 w 1172633"/>
                <a:gd name="connsiteY3" fmla="*/ 373488 h 386187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92375 h 392375"/>
                <a:gd name="connsiteX1" fmla="*/ 347134 w 1172633"/>
                <a:gd name="connsiteY1" fmla="*/ 24076 h 392375"/>
                <a:gd name="connsiteX2" fmla="*/ 872067 w 1172633"/>
                <a:gd name="connsiteY2" fmla="*/ 62175 h 392375"/>
                <a:gd name="connsiteX3" fmla="*/ 1172633 w 1172633"/>
                <a:gd name="connsiteY3" fmla="*/ 379676 h 392375"/>
                <a:gd name="connsiteX0" fmla="*/ 0 w 1172633"/>
                <a:gd name="connsiteY0" fmla="*/ 379274 h 379274"/>
                <a:gd name="connsiteX1" fmla="*/ 347134 w 1172633"/>
                <a:gd name="connsiteY1" fmla="*/ 10975 h 379274"/>
                <a:gd name="connsiteX2" fmla="*/ 872067 w 1172633"/>
                <a:gd name="connsiteY2" fmla="*/ 49074 h 379274"/>
                <a:gd name="connsiteX3" fmla="*/ 1172633 w 1172633"/>
                <a:gd name="connsiteY3" fmla="*/ 366575 h 379274"/>
                <a:gd name="connsiteX0" fmla="*/ 0 w 1172633"/>
                <a:gd name="connsiteY0" fmla="*/ 386199 h 386199"/>
                <a:gd name="connsiteX1" fmla="*/ 452967 w 1172633"/>
                <a:gd name="connsiteY1" fmla="*/ 13666 h 386199"/>
                <a:gd name="connsiteX2" fmla="*/ 872067 w 1172633"/>
                <a:gd name="connsiteY2" fmla="*/ 55999 h 386199"/>
                <a:gd name="connsiteX3" fmla="*/ 1172633 w 1172633"/>
                <a:gd name="connsiteY3" fmla="*/ 373500 h 386199"/>
                <a:gd name="connsiteX0" fmla="*/ 0 w 1172633"/>
                <a:gd name="connsiteY0" fmla="*/ 391838 h 391838"/>
                <a:gd name="connsiteX1" fmla="*/ 452967 w 1172633"/>
                <a:gd name="connsiteY1" fmla="*/ 19305 h 391838"/>
                <a:gd name="connsiteX2" fmla="*/ 872067 w 1172633"/>
                <a:gd name="connsiteY2" fmla="*/ 61638 h 391838"/>
                <a:gd name="connsiteX3" fmla="*/ 1172633 w 1172633"/>
                <a:gd name="connsiteY3" fmla="*/ 379139 h 391838"/>
                <a:gd name="connsiteX0" fmla="*/ 0 w 1172633"/>
                <a:gd name="connsiteY0" fmla="*/ 373154 h 373154"/>
                <a:gd name="connsiteX1" fmla="*/ 452967 w 1172633"/>
                <a:gd name="connsiteY1" fmla="*/ 621 h 373154"/>
                <a:gd name="connsiteX2" fmla="*/ 872067 w 1172633"/>
                <a:gd name="connsiteY2" fmla="*/ 42954 h 373154"/>
                <a:gd name="connsiteX3" fmla="*/ 1172633 w 1172633"/>
                <a:gd name="connsiteY3" fmla="*/ 360455 h 373154"/>
                <a:gd name="connsiteX0" fmla="*/ 0 w 1172633"/>
                <a:gd name="connsiteY0" fmla="*/ 374315 h 374315"/>
                <a:gd name="connsiteX1" fmla="*/ 452967 w 1172633"/>
                <a:gd name="connsiteY1" fmla="*/ 1782 h 374315"/>
                <a:gd name="connsiteX2" fmla="*/ 872067 w 1172633"/>
                <a:gd name="connsiteY2" fmla="*/ 44115 h 374315"/>
                <a:gd name="connsiteX3" fmla="*/ 1172633 w 1172633"/>
                <a:gd name="connsiteY3" fmla="*/ 361616 h 374315"/>
                <a:gd name="connsiteX0" fmla="*/ 0 w 1172633"/>
                <a:gd name="connsiteY0" fmla="*/ 348339 h 348339"/>
                <a:gd name="connsiteX1" fmla="*/ 372242 w 1172633"/>
                <a:gd name="connsiteY1" fmla="*/ 34185 h 348339"/>
                <a:gd name="connsiteX2" fmla="*/ 872067 w 1172633"/>
                <a:gd name="connsiteY2" fmla="*/ 18139 h 348339"/>
                <a:gd name="connsiteX3" fmla="*/ 1172633 w 1172633"/>
                <a:gd name="connsiteY3" fmla="*/ 335640 h 348339"/>
                <a:gd name="connsiteX0" fmla="*/ 0 w 1172633"/>
                <a:gd name="connsiteY0" fmla="*/ 348392 h 348392"/>
                <a:gd name="connsiteX1" fmla="*/ 372242 w 1172633"/>
                <a:gd name="connsiteY1" fmla="*/ 34238 h 348392"/>
                <a:gd name="connsiteX2" fmla="*/ 850823 w 1172633"/>
                <a:gd name="connsiteY2" fmla="*/ 42231 h 348392"/>
                <a:gd name="connsiteX3" fmla="*/ 1172633 w 1172633"/>
                <a:gd name="connsiteY3" fmla="*/ 335693 h 348392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36801 h 336801"/>
                <a:gd name="connsiteX1" fmla="*/ 372242 w 1172633"/>
                <a:gd name="connsiteY1" fmla="*/ 22647 h 336801"/>
                <a:gd name="connsiteX2" fmla="*/ 850823 w 1172633"/>
                <a:gd name="connsiteY2" fmla="*/ 30640 h 336801"/>
                <a:gd name="connsiteX3" fmla="*/ 1172633 w 1172633"/>
                <a:gd name="connsiteY3" fmla="*/ 324102 h 336801"/>
                <a:gd name="connsiteX0" fmla="*/ 0 w 1172633"/>
                <a:gd name="connsiteY0" fmla="*/ 354026 h 354026"/>
                <a:gd name="connsiteX1" fmla="*/ 372242 w 1172633"/>
                <a:gd name="connsiteY1" fmla="*/ 39872 h 354026"/>
                <a:gd name="connsiteX2" fmla="*/ 850823 w 1172633"/>
                <a:gd name="connsiteY2" fmla="*/ 47865 h 354026"/>
                <a:gd name="connsiteX3" fmla="*/ 1172633 w 1172633"/>
                <a:gd name="connsiteY3" fmla="*/ 341327 h 354026"/>
                <a:gd name="connsiteX0" fmla="*/ 0 w 1172633"/>
                <a:gd name="connsiteY0" fmla="*/ 364874 h 364874"/>
                <a:gd name="connsiteX1" fmla="*/ 372242 w 1172633"/>
                <a:gd name="connsiteY1" fmla="*/ 50720 h 364874"/>
                <a:gd name="connsiteX2" fmla="*/ 850823 w 1172633"/>
                <a:gd name="connsiteY2" fmla="*/ 58713 h 364874"/>
                <a:gd name="connsiteX3" fmla="*/ 1172633 w 1172633"/>
                <a:gd name="connsiteY3" fmla="*/ 352175 h 364874"/>
                <a:gd name="connsiteX0" fmla="*/ 0 w 1172633"/>
                <a:gd name="connsiteY0" fmla="*/ 334875 h 334875"/>
                <a:gd name="connsiteX1" fmla="*/ 278771 w 1172633"/>
                <a:gd name="connsiteY1" fmla="*/ 55061 h 334875"/>
                <a:gd name="connsiteX2" fmla="*/ 850823 w 1172633"/>
                <a:gd name="connsiteY2" fmla="*/ 28714 h 334875"/>
                <a:gd name="connsiteX3" fmla="*/ 1172633 w 1172633"/>
                <a:gd name="connsiteY3" fmla="*/ 322176 h 334875"/>
                <a:gd name="connsiteX0" fmla="*/ 0 w 1172633"/>
                <a:gd name="connsiteY0" fmla="*/ 311546 h 311546"/>
                <a:gd name="connsiteX1" fmla="*/ 278771 w 1172633"/>
                <a:gd name="connsiteY1" fmla="*/ 31732 h 311546"/>
                <a:gd name="connsiteX2" fmla="*/ 850823 w 1172633"/>
                <a:gd name="connsiteY2" fmla="*/ 36292 h 311546"/>
                <a:gd name="connsiteX3" fmla="*/ 1172633 w 1172633"/>
                <a:gd name="connsiteY3" fmla="*/ 298847 h 311546"/>
                <a:gd name="connsiteX0" fmla="*/ 0 w 1172633"/>
                <a:gd name="connsiteY0" fmla="*/ 303132 h 303132"/>
                <a:gd name="connsiteX1" fmla="*/ 278771 w 1172633"/>
                <a:gd name="connsiteY1" fmla="*/ 23318 h 303132"/>
                <a:gd name="connsiteX2" fmla="*/ 850823 w 1172633"/>
                <a:gd name="connsiteY2" fmla="*/ 27878 h 303132"/>
                <a:gd name="connsiteX3" fmla="*/ 1096156 w 1172633"/>
                <a:gd name="connsiteY3" fmla="*/ 127992 h 303132"/>
                <a:gd name="connsiteX4" fmla="*/ 1172633 w 1172633"/>
                <a:gd name="connsiteY4" fmla="*/ 290433 h 303132"/>
                <a:gd name="connsiteX0" fmla="*/ 0 w 1172633"/>
                <a:gd name="connsiteY0" fmla="*/ 319182 h 319182"/>
                <a:gd name="connsiteX1" fmla="*/ 278771 w 1172633"/>
                <a:gd name="connsiteY1" fmla="*/ 39368 h 319182"/>
                <a:gd name="connsiteX2" fmla="*/ 663882 w 1172633"/>
                <a:gd name="connsiteY2" fmla="*/ 13021 h 319182"/>
                <a:gd name="connsiteX3" fmla="*/ 1096156 w 1172633"/>
                <a:gd name="connsiteY3" fmla="*/ 144042 h 319182"/>
                <a:gd name="connsiteX4" fmla="*/ 1172633 w 1172633"/>
                <a:gd name="connsiteY4" fmla="*/ 306483 h 319182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72633"/>
                <a:gd name="connsiteY0" fmla="*/ 315859 h 315859"/>
                <a:gd name="connsiteX1" fmla="*/ 278771 w 1172633"/>
                <a:gd name="connsiteY1" fmla="*/ 36045 h 315859"/>
                <a:gd name="connsiteX2" fmla="*/ 663882 w 1172633"/>
                <a:gd name="connsiteY2" fmla="*/ 9698 h 315859"/>
                <a:gd name="connsiteX3" fmla="*/ 1028177 w 1172633"/>
                <a:gd name="connsiteY3" fmla="*/ 92642 h 315859"/>
                <a:gd name="connsiteX4" fmla="*/ 1172633 w 1172633"/>
                <a:gd name="connsiteY4" fmla="*/ 303160 h 315859"/>
                <a:gd name="connsiteX0" fmla="*/ 0 w 1182616"/>
                <a:gd name="connsiteY0" fmla="*/ 320149 h 320149"/>
                <a:gd name="connsiteX1" fmla="*/ 278771 w 1182616"/>
                <a:gd name="connsiteY1" fmla="*/ 40335 h 320149"/>
                <a:gd name="connsiteX2" fmla="*/ 663882 w 1182616"/>
                <a:gd name="connsiteY2" fmla="*/ 13988 h 320149"/>
                <a:gd name="connsiteX3" fmla="*/ 1108901 w 1182616"/>
                <a:gd name="connsiteY3" fmla="*/ 158746 h 320149"/>
                <a:gd name="connsiteX4" fmla="*/ 1172633 w 1182616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20149 h 320149"/>
                <a:gd name="connsiteX1" fmla="*/ 278771 w 1172633"/>
                <a:gd name="connsiteY1" fmla="*/ 40335 h 320149"/>
                <a:gd name="connsiteX2" fmla="*/ 663882 w 1172633"/>
                <a:gd name="connsiteY2" fmla="*/ 13988 h 320149"/>
                <a:gd name="connsiteX3" fmla="*/ 1108901 w 1172633"/>
                <a:gd name="connsiteY3" fmla="*/ 158746 h 320149"/>
                <a:gd name="connsiteX4" fmla="*/ 1172633 w 1172633"/>
                <a:gd name="connsiteY4" fmla="*/ 307450 h 320149"/>
                <a:gd name="connsiteX0" fmla="*/ 0 w 1172633"/>
                <a:gd name="connsiteY0" fmla="*/ 313117 h 313117"/>
                <a:gd name="connsiteX1" fmla="*/ 278771 w 1172633"/>
                <a:gd name="connsiteY1" fmla="*/ 33303 h 313117"/>
                <a:gd name="connsiteX2" fmla="*/ 663882 w 1172633"/>
                <a:gd name="connsiteY2" fmla="*/ 6956 h 313117"/>
                <a:gd name="connsiteX3" fmla="*/ 1108901 w 1172633"/>
                <a:gd name="connsiteY3" fmla="*/ 151714 h 313117"/>
                <a:gd name="connsiteX4" fmla="*/ 1172633 w 1172633"/>
                <a:gd name="connsiteY4" fmla="*/ 300418 h 313117"/>
                <a:gd name="connsiteX0" fmla="*/ 0 w 1172633"/>
                <a:gd name="connsiteY0" fmla="*/ 306596 h 306596"/>
                <a:gd name="connsiteX1" fmla="*/ 278771 w 1172633"/>
                <a:gd name="connsiteY1" fmla="*/ 26782 h 306596"/>
                <a:gd name="connsiteX2" fmla="*/ 663882 w 1172633"/>
                <a:gd name="connsiteY2" fmla="*/ 435 h 306596"/>
                <a:gd name="connsiteX3" fmla="*/ 1108901 w 1172633"/>
                <a:gd name="connsiteY3" fmla="*/ 145193 h 306596"/>
                <a:gd name="connsiteX4" fmla="*/ 1172633 w 1172633"/>
                <a:gd name="connsiteY4" fmla="*/ 293897 h 306596"/>
                <a:gd name="connsiteX0" fmla="*/ 0 w 1172633"/>
                <a:gd name="connsiteY0" fmla="*/ 319902 h 319902"/>
                <a:gd name="connsiteX1" fmla="*/ 278771 w 1172633"/>
                <a:gd name="connsiteY1" fmla="*/ 40088 h 319902"/>
                <a:gd name="connsiteX2" fmla="*/ 591655 w 1172633"/>
                <a:gd name="connsiteY2" fmla="*/ 3438 h 319902"/>
                <a:gd name="connsiteX3" fmla="*/ 1108901 w 1172633"/>
                <a:gd name="connsiteY3" fmla="*/ 158499 h 319902"/>
                <a:gd name="connsiteX4" fmla="*/ 1172633 w 1172633"/>
                <a:gd name="connsiteY4" fmla="*/ 307203 h 319902"/>
                <a:gd name="connsiteX0" fmla="*/ 0 w 1172633"/>
                <a:gd name="connsiteY0" fmla="*/ 316716 h 316716"/>
                <a:gd name="connsiteX1" fmla="*/ 278771 w 1172633"/>
                <a:gd name="connsiteY1" fmla="*/ 36902 h 316716"/>
                <a:gd name="connsiteX2" fmla="*/ 591655 w 1172633"/>
                <a:gd name="connsiteY2" fmla="*/ 252 h 316716"/>
                <a:gd name="connsiteX3" fmla="*/ 1108901 w 1172633"/>
                <a:gd name="connsiteY3" fmla="*/ 155313 h 316716"/>
                <a:gd name="connsiteX4" fmla="*/ 1172633 w 1172633"/>
                <a:gd name="connsiteY4" fmla="*/ 304017 h 316716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7479 h 317479"/>
                <a:gd name="connsiteX1" fmla="*/ 278771 w 1172633"/>
                <a:gd name="connsiteY1" fmla="*/ 37665 h 317479"/>
                <a:gd name="connsiteX2" fmla="*/ 719114 w 1172633"/>
                <a:gd name="connsiteY2" fmla="*/ 4449 h 317479"/>
                <a:gd name="connsiteX3" fmla="*/ 1108901 w 1172633"/>
                <a:gd name="connsiteY3" fmla="*/ 156076 h 317479"/>
                <a:gd name="connsiteX4" fmla="*/ 1172633 w 1172633"/>
                <a:gd name="connsiteY4" fmla="*/ 304780 h 317479"/>
                <a:gd name="connsiteX0" fmla="*/ 0 w 1172633"/>
                <a:gd name="connsiteY0" fmla="*/ 313276 h 313276"/>
                <a:gd name="connsiteX1" fmla="*/ 278771 w 1172633"/>
                <a:gd name="connsiteY1" fmla="*/ 33462 h 313276"/>
                <a:gd name="connsiteX2" fmla="*/ 719114 w 1172633"/>
                <a:gd name="connsiteY2" fmla="*/ 246 h 313276"/>
                <a:gd name="connsiteX3" fmla="*/ 1108901 w 1172633"/>
                <a:gd name="connsiteY3" fmla="*/ 151873 h 313276"/>
                <a:gd name="connsiteX4" fmla="*/ 1172633 w 1172633"/>
                <a:gd name="connsiteY4" fmla="*/ 300577 h 313276"/>
                <a:gd name="connsiteX0" fmla="*/ 0 w 1172633"/>
                <a:gd name="connsiteY0" fmla="*/ 319211 h 319211"/>
                <a:gd name="connsiteX1" fmla="*/ 278771 w 1172633"/>
                <a:gd name="connsiteY1" fmla="*/ 39397 h 319211"/>
                <a:gd name="connsiteX2" fmla="*/ 719114 w 1172633"/>
                <a:gd name="connsiteY2" fmla="*/ 6181 h 319211"/>
                <a:gd name="connsiteX3" fmla="*/ 1080223 w 1172633"/>
                <a:gd name="connsiteY3" fmla="*/ 162960 h 319211"/>
                <a:gd name="connsiteX4" fmla="*/ 1172633 w 1172633"/>
                <a:gd name="connsiteY4" fmla="*/ 306512 h 319211"/>
                <a:gd name="connsiteX0" fmla="*/ 0 w 1172633"/>
                <a:gd name="connsiteY0" fmla="*/ 319782 h 319782"/>
                <a:gd name="connsiteX1" fmla="*/ 93473 w 1172633"/>
                <a:gd name="connsiteY1" fmla="*/ 143784 h 319782"/>
                <a:gd name="connsiteX2" fmla="*/ 278771 w 1172633"/>
                <a:gd name="connsiteY2" fmla="*/ 39968 h 319782"/>
                <a:gd name="connsiteX3" fmla="*/ 719114 w 1172633"/>
                <a:gd name="connsiteY3" fmla="*/ 6752 h 319782"/>
                <a:gd name="connsiteX4" fmla="*/ 1080223 w 1172633"/>
                <a:gd name="connsiteY4" fmla="*/ 163531 h 319782"/>
                <a:gd name="connsiteX5" fmla="*/ 1172633 w 1172633"/>
                <a:gd name="connsiteY5" fmla="*/ 307083 h 319782"/>
                <a:gd name="connsiteX0" fmla="*/ 0 w 1172633"/>
                <a:gd name="connsiteY0" fmla="*/ 329102 h 329102"/>
                <a:gd name="connsiteX1" fmla="*/ 93473 w 1172633"/>
                <a:gd name="connsiteY1" fmla="*/ 153104 h 329102"/>
                <a:gd name="connsiteX2" fmla="*/ 278771 w 1172633"/>
                <a:gd name="connsiteY2" fmla="*/ 49288 h 329102"/>
                <a:gd name="connsiteX3" fmla="*/ 498158 w 1172633"/>
                <a:gd name="connsiteY3" fmla="*/ 8872 h 329102"/>
                <a:gd name="connsiteX4" fmla="*/ 719114 w 1172633"/>
                <a:gd name="connsiteY4" fmla="*/ 16072 h 329102"/>
                <a:gd name="connsiteX5" fmla="*/ 1080223 w 1172633"/>
                <a:gd name="connsiteY5" fmla="*/ 172851 h 329102"/>
                <a:gd name="connsiteX6" fmla="*/ 1172633 w 1172633"/>
                <a:gd name="connsiteY6" fmla="*/ 316403 h 329102"/>
                <a:gd name="connsiteX0" fmla="*/ 0 w 1172633"/>
                <a:gd name="connsiteY0" fmla="*/ 327027 h 327027"/>
                <a:gd name="connsiteX1" fmla="*/ 93473 w 1172633"/>
                <a:gd name="connsiteY1" fmla="*/ 151029 h 327027"/>
                <a:gd name="connsiteX2" fmla="*/ 278771 w 1172633"/>
                <a:gd name="connsiteY2" fmla="*/ 47213 h 327027"/>
                <a:gd name="connsiteX3" fmla="*/ 498158 w 1172633"/>
                <a:gd name="connsiteY3" fmla="*/ 6797 h 327027"/>
                <a:gd name="connsiteX4" fmla="*/ 654296 w 1172633"/>
                <a:gd name="connsiteY4" fmla="*/ 6797 h 327027"/>
                <a:gd name="connsiteX5" fmla="*/ 719114 w 1172633"/>
                <a:gd name="connsiteY5" fmla="*/ 13997 h 327027"/>
                <a:gd name="connsiteX6" fmla="*/ 1080223 w 1172633"/>
                <a:gd name="connsiteY6" fmla="*/ 170776 h 327027"/>
                <a:gd name="connsiteX7" fmla="*/ 1172633 w 1172633"/>
                <a:gd name="connsiteY7" fmla="*/ 314328 h 327027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19114 w 1172633"/>
                <a:gd name="connsiteY5" fmla="*/ 11049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4079 h 324079"/>
                <a:gd name="connsiteX1" fmla="*/ 93473 w 1172633"/>
                <a:gd name="connsiteY1" fmla="*/ 148081 h 324079"/>
                <a:gd name="connsiteX2" fmla="*/ 278771 w 1172633"/>
                <a:gd name="connsiteY2" fmla="*/ 44265 h 324079"/>
                <a:gd name="connsiteX3" fmla="*/ 498158 w 1172633"/>
                <a:gd name="connsiteY3" fmla="*/ 3849 h 324079"/>
                <a:gd name="connsiteX4" fmla="*/ 654296 w 1172633"/>
                <a:gd name="connsiteY4" fmla="*/ 3849 h 324079"/>
                <a:gd name="connsiteX5" fmla="*/ 744606 w 1172633"/>
                <a:gd name="connsiteY5" fmla="*/ 5898 h 324079"/>
                <a:gd name="connsiteX6" fmla="*/ 877350 w 1172633"/>
                <a:gd name="connsiteY6" fmla="*/ 45058 h 324079"/>
                <a:gd name="connsiteX7" fmla="*/ 1080223 w 1172633"/>
                <a:gd name="connsiteY7" fmla="*/ 167828 h 324079"/>
                <a:gd name="connsiteX8" fmla="*/ 1172633 w 1172633"/>
                <a:gd name="connsiteY8" fmla="*/ 311380 h 324079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98158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78771 w 1172633"/>
                <a:gd name="connsiteY2" fmla="*/ 46583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877350 w 1172633"/>
                <a:gd name="connsiteY6" fmla="*/ 47376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93473 w 1172633"/>
                <a:gd name="connsiteY1" fmla="*/ 150399 h 326397"/>
                <a:gd name="connsiteX2" fmla="*/ 230974 w 1172633"/>
                <a:gd name="connsiteY2" fmla="*/ 49158 h 326397"/>
                <a:gd name="connsiteX3" fmla="*/ 453547 w 1172633"/>
                <a:gd name="connsiteY3" fmla="*/ 6167 h 326397"/>
                <a:gd name="connsiteX4" fmla="*/ 625617 w 1172633"/>
                <a:gd name="connsiteY4" fmla="*/ 1016 h 326397"/>
                <a:gd name="connsiteX5" fmla="*/ 744606 w 1172633"/>
                <a:gd name="connsiteY5" fmla="*/ 8216 h 326397"/>
                <a:gd name="connsiteX6" fmla="*/ 944266 w 1172633"/>
                <a:gd name="connsiteY6" fmla="*/ 60254 h 326397"/>
                <a:gd name="connsiteX7" fmla="*/ 1080223 w 1172633"/>
                <a:gd name="connsiteY7" fmla="*/ 170146 h 326397"/>
                <a:gd name="connsiteX8" fmla="*/ 1172633 w 1172633"/>
                <a:gd name="connsiteY8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72633"/>
                <a:gd name="connsiteY0" fmla="*/ 326397 h 326397"/>
                <a:gd name="connsiteX1" fmla="*/ 36116 w 1172633"/>
                <a:gd name="connsiteY1" fmla="*/ 232818 h 326397"/>
                <a:gd name="connsiteX2" fmla="*/ 93473 w 1172633"/>
                <a:gd name="connsiteY2" fmla="*/ 150399 h 326397"/>
                <a:gd name="connsiteX3" fmla="*/ 230974 w 1172633"/>
                <a:gd name="connsiteY3" fmla="*/ 49158 h 326397"/>
                <a:gd name="connsiteX4" fmla="*/ 453547 w 1172633"/>
                <a:gd name="connsiteY4" fmla="*/ 6167 h 326397"/>
                <a:gd name="connsiteX5" fmla="*/ 625617 w 1172633"/>
                <a:gd name="connsiteY5" fmla="*/ 1016 h 326397"/>
                <a:gd name="connsiteX6" fmla="*/ 744606 w 1172633"/>
                <a:gd name="connsiteY6" fmla="*/ 8216 h 326397"/>
                <a:gd name="connsiteX7" fmla="*/ 944266 w 1172633"/>
                <a:gd name="connsiteY7" fmla="*/ 60254 h 326397"/>
                <a:gd name="connsiteX8" fmla="*/ 1080223 w 1172633"/>
                <a:gd name="connsiteY8" fmla="*/ 170146 h 326397"/>
                <a:gd name="connsiteX9" fmla="*/ 1172633 w 1172633"/>
                <a:gd name="connsiteY9" fmla="*/ 313698 h 326397"/>
                <a:gd name="connsiteX0" fmla="*/ 0 w 1156701"/>
                <a:gd name="connsiteY0" fmla="*/ 334124 h 334124"/>
                <a:gd name="connsiteX1" fmla="*/ 20184 w 1156701"/>
                <a:gd name="connsiteY1" fmla="*/ 232818 h 334124"/>
                <a:gd name="connsiteX2" fmla="*/ 77541 w 1156701"/>
                <a:gd name="connsiteY2" fmla="*/ 150399 h 334124"/>
                <a:gd name="connsiteX3" fmla="*/ 215042 w 1156701"/>
                <a:gd name="connsiteY3" fmla="*/ 49158 h 334124"/>
                <a:gd name="connsiteX4" fmla="*/ 437615 w 1156701"/>
                <a:gd name="connsiteY4" fmla="*/ 6167 h 334124"/>
                <a:gd name="connsiteX5" fmla="*/ 609685 w 1156701"/>
                <a:gd name="connsiteY5" fmla="*/ 1016 h 334124"/>
                <a:gd name="connsiteX6" fmla="*/ 728674 w 1156701"/>
                <a:gd name="connsiteY6" fmla="*/ 8216 h 334124"/>
                <a:gd name="connsiteX7" fmla="*/ 928334 w 1156701"/>
                <a:gd name="connsiteY7" fmla="*/ 60254 h 334124"/>
                <a:gd name="connsiteX8" fmla="*/ 1064291 w 1156701"/>
                <a:gd name="connsiteY8" fmla="*/ 170146 h 334124"/>
                <a:gd name="connsiteX9" fmla="*/ 1156701 w 1156701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4124 h 334124"/>
                <a:gd name="connsiteX1" fmla="*/ 20831 w 1157348"/>
                <a:gd name="connsiteY1" fmla="*/ 232818 h 334124"/>
                <a:gd name="connsiteX2" fmla="*/ 78188 w 1157348"/>
                <a:gd name="connsiteY2" fmla="*/ 150399 h 334124"/>
                <a:gd name="connsiteX3" fmla="*/ 215689 w 1157348"/>
                <a:gd name="connsiteY3" fmla="*/ 49158 h 334124"/>
                <a:gd name="connsiteX4" fmla="*/ 438262 w 1157348"/>
                <a:gd name="connsiteY4" fmla="*/ 6167 h 334124"/>
                <a:gd name="connsiteX5" fmla="*/ 610332 w 1157348"/>
                <a:gd name="connsiteY5" fmla="*/ 1016 h 334124"/>
                <a:gd name="connsiteX6" fmla="*/ 729321 w 1157348"/>
                <a:gd name="connsiteY6" fmla="*/ 8216 h 334124"/>
                <a:gd name="connsiteX7" fmla="*/ 928981 w 1157348"/>
                <a:gd name="connsiteY7" fmla="*/ 60254 h 334124"/>
                <a:gd name="connsiteX8" fmla="*/ 1064938 w 1157348"/>
                <a:gd name="connsiteY8" fmla="*/ 170146 h 334124"/>
                <a:gd name="connsiteX9" fmla="*/ 1157348 w 1157348"/>
                <a:gd name="connsiteY9" fmla="*/ 313698 h 334124"/>
                <a:gd name="connsiteX0" fmla="*/ 647 w 1157348"/>
                <a:gd name="connsiteY0" fmla="*/ 336468 h 336468"/>
                <a:gd name="connsiteX1" fmla="*/ 20831 w 1157348"/>
                <a:gd name="connsiteY1" fmla="*/ 235162 h 336468"/>
                <a:gd name="connsiteX2" fmla="*/ 78188 w 1157348"/>
                <a:gd name="connsiteY2" fmla="*/ 152743 h 336468"/>
                <a:gd name="connsiteX3" fmla="*/ 215689 w 1157348"/>
                <a:gd name="connsiteY3" fmla="*/ 51502 h 336468"/>
                <a:gd name="connsiteX4" fmla="*/ 610332 w 1157348"/>
                <a:gd name="connsiteY4" fmla="*/ 3360 h 336468"/>
                <a:gd name="connsiteX5" fmla="*/ 729321 w 1157348"/>
                <a:gd name="connsiteY5" fmla="*/ 10560 h 336468"/>
                <a:gd name="connsiteX6" fmla="*/ 928981 w 1157348"/>
                <a:gd name="connsiteY6" fmla="*/ 62598 h 336468"/>
                <a:gd name="connsiteX7" fmla="*/ 1064938 w 1157348"/>
                <a:gd name="connsiteY7" fmla="*/ 172490 h 336468"/>
                <a:gd name="connsiteX8" fmla="*/ 1157348 w 1157348"/>
                <a:gd name="connsiteY8" fmla="*/ 316042 h 336468"/>
                <a:gd name="connsiteX0" fmla="*/ 647 w 1157348"/>
                <a:gd name="connsiteY0" fmla="*/ 333205 h 333205"/>
                <a:gd name="connsiteX1" fmla="*/ 20831 w 1157348"/>
                <a:gd name="connsiteY1" fmla="*/ 231899 h 333205"/>
                <a:gd name="connsiteX2" fmla="*/ 78188 w 1157348"/>
                <a:gd name="connsiteY2" fmla="*/ 149480 h 333205"/>
                <a:gd name="connsiteX3" fmla="*/ 215689 w 1157348"/>
                <a:gd name="connsiteY3" fmla="*/ 48239 h 333205"/>
                <a:gd name="connsiteX4" fmla="*/ 610332 w 1157348"/>
                <a:gd name="connsiteY4" fmla="*/ 97 h 333205"/>
                <a:gd name="connsiteX5" fmla="*/ 928981 w 1157348"/>
                <a:gd name="connsiteY5" fmla="*/ 59335 h 333205"/>
                <a:gd name="connsiteX6" fmla="*/ 1064938 w 1157348"/>
                <a:gd name="connsiteY6" fmla="*/ 169227 h 333205"/>
                <a:gd name="connsiteX7" fmla="*/ 1157348 w 1157348"/>
                <a:gd name="connsiteY7" fmla="*/ 312779 h 333205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97 h 333297"/>
                <a:gd name="connsiteX1" fmla="*/ 24805 w 1161322"/>
                <a:gd name="connsiteY1" fmla="*/ 231991 h 333297"/>
                <a:gd name="connsiteX2" fmla="*/ 219663 w 1161322"/>
                <a:gd name="connsiteY2" fmla="*/ 48331 h 333297"/>
                <a:gd name="connsiteX3" fmla="*/ 614306 w 1161322"/>
                <a:gd name="connsiteY3" fmla="*/ 189 h 333297"/>
                <a:gd name="connsiteX4" fmla="*/ 932955 w 1161322"/>
                <a:gd name="connsiteY4" fmla="*/ 59427 h 333297"/>
                <a:gd name="connsiteX5" fmla="*/ 1068912 w 1161322"/>
                <a:gd name="connsiteY5" fmla="*/ 169319 h 333297"/>
                <a:gd name="connsiteX6" fmla="*/ 1161322 w 1161322"/>
                <a:gd name="connsiteY6" fmla="*/ 312871 h 333297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4621 w 1161322"/>
                <a:gd name="connsiteY0" fmla="*/ 333248 h 333248"/>
                <a:gd name="connsiteX1" fmla="*/ 24805 w 1161322"/>
                <a:gd name="connsiteY1" fmla="*/ 201036 h 333248"/>
                <a:gd name="connsiteX2" fmla="*/ 219663 w 1161322"/>
                <a:gd name="connsiteY2" fmla="*/ 48282 h 333248"/>
                <a:gd name="connsiteX3" fmla="*/ 614306 w 1161322"/>
                <a:gd name="connsiteY3" fmla="*/ 140 h 333248"/>
                <a:gd name="connsiteX4" fmla="*/ 932955 w 1161322"/>
                <a:gd name="connsiteY4" fmla="*/ 59378 h 333248"/>
                <a:gd name="connsiteX5" fmla="*/ 1068912 w 1161322"/>
                <a:gd name="connsiteY5" fmla="*/ 169270 h 333248"/>
                <a:gd name="connsiteX6" fmla="*/ 1161322 w 1161322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3248 h 333248"/>
                <a:gd name="connsiteX1" fmla="*/ 20898 w 1157415"/>
                <a:gd name="connsiteY1" fmla="*/ 201036 h 333248"/>
                <a:gd name="connsiteX2" fmla="*/ 215756 w 1157415"/>
                <a:gd name="connsiteY2" fmla="*/ 48282 h 333248"/>
                <a:gd name="connsiteX3" fmla="*/ 610399 w 1157415"/>
                <a:gd name="connsiteY3" fmla="*/ 140 h 333248"/>
                <a:gd name="connsiteX4" fmla="*/ 929048 w 1157415"/>
                <a:gd name="connsiteY4" fmla="*/ 59378 h 333248"/>
                <a:gd name="connsiteX5" fmla="*/ 1065005 w 1157415"/>
                <a:gd name="connsiteY5" fmla="*/ 169270 h 333248"/>
                <a:gd name="connsiteX6" fmla="*/ 1157415 w 1157415"/>
                <a:gd name="connsiteY6" fmla="*/ 312822 h 33324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29048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065005 w 1157415"/>
                <a:gd name="connsiteY5" fmla="*/ 171830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10678 w 1157415"/>
                <a:gd name="connsiteY6" fmla="*/ 175264 h 335808"/>
                <a:gd name="connsiteX7" fmla="*/ 1157415 w 1157415"/>
                <a:gd name="connsiteY7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4540 w 1157415"/>
                <a:gd name="connsiteY4" fmla="*/ 61938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5808 h 335808"/>
                <a:gd name="connsiteX1" fmla="*/ 20898 w 1157415"/>
                <a:gd name="connsiteY1" fmla="*/ 203596 h 335808"/>
                <a:gd name="connsiteX2" fmla="*/ 215756 w 1157415"/>
                <a:gd name="connsiteY2" fmla="*/ 50842 h 335808"/>
                <a:gd name="connsiteX3" fmla="*/ 578534 w 1157415"/>
                <a:gd name="connsiteY3" fmla="*/ 125 h 335808"/>
                <a:gd name="connsiteX4" fmla="*/ 957727 w 1157415"/>
                <a:gd name="connsiteY4" fmla="*/ 41333 h 335808"/>
                <a:gd name="connsiteX5" fmla="*/ 1100056 w 1157415"/>
                <a:gd name="connsiteY5" fmla="*/ 151225 h 335808"/>
                <a:gd name="connsiteX6" fmla="*/ 1157415 w 1157415"/>
                <a:gd name="connsiteY6" fmla="*/ 315382 h 335808"/>
                <a:gd name="connsiteX0" fmla="*/ 714 w 1157415"/>
                <a:gd name="connsiteY0" fmla="*/ 338947 h 338947"/>
                <a:gd name="connsiteX1" fmla="*/ 20898 w 1157415"/>
                <a:gd name="connsiteY1" fmla="*/ 206735 h 338947"/>
                <a:gd name="connsiteX2" fmla="*/ 206737 w 1157415"/>
                <a:gd name="connsiteY2" fmla="*/ 24074 h 338947"/>
                <a:gd name="connsiteX3" fmla="*/ 578534 w 1157415"/>
                <a:gd name="connsiteY3" fmla="*/ 3264 h 338947"/>
                <a:gd name="connsiteX4" fmla="*/ 957727 w 1157415"/>
                <a:gd name="connsiteY4" fmla="*/ 44472 h 338947"/>
                <a:gd name="connsiteX5" fmla="*/ 1100056 w 1157415"/>
                <a:gd name="connsiteY5" fmla="*/ 154364 h 338947"/>
                <a:gd name="connsiteX6" fmla="*/ 1157415 w 1157415"/>
                <a:gd name="connsiteY6" fmla="*/ 318521 h 338947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957727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5191 h 325191"/>
                <a:gd name="connsiteX1" fmla="*/ 20898 w 1157415"/>
                <a:gd name="connsiteY1" fmla="*/ 192979 h 325191"/>
                <a:gd name="connsiteX2" fmla="*/ 206737 w 1157415"/>
                <a:gd name="connsiteY2" fmla="*/ 10318 h 325191"/>
                <a:gd name="connsiteX3" fmla="*/ 578534 w 1157415"/>
                <a:gd name="connsiteY3" fmla="*/ 22738 h 325191"/>
                <a:gd name="connsiteX4" fmla="*/ 882570 w 1157415"/>
                <a:gd name="connsiteY4" fmla="*/ 30716 h 325191"/>
                <a:gd name="connsiteX5" fmla="*/ 1100056 w 1157415"/>
                <a:gd name="connsiteY5" fmla="*/ 140608 h 325191"/>
                <a:gd name="connsiteX6" fmla="*/ 1157415 w 1157415"/>
                <a:gd name="connsiteY6" fmla="*/ 304765 h 325191"/>
                <a:gd name="connsiteX0" fmla="*/ 714 w 1157415"/>
                <a:gd name="connsiteY0" fmla="*/ 322428 h 322428"/>
                <a:gd name="connsiteX1" fmla="*/ 20898 w 1157415"/>
                <a:gd name="connsiteY1" fmla="*/ 190216 h 322428"/>
                <a:gd name="connsiteX2" fmla="*/ 206737 w 1157415"/>
                <a:gd name="connsiteY2" fmla="*/ 7555 h 322428"/>
                <a:gd name="connsiteX3" fmla="*/ 578534 w 1157415"/>
                <a:gd name="connsiteY3" fmla="*/ 33267 h 322428"/>
                <a:gd name="connsiteX4" fmla="*/ 882570 w 1157415"/>
                <a:gd name="connsiteY4" fmla="*/ 27953 h 322428"/>
                <a:gd name="connsiteX5" fmla="*/ 1100056 w 1157415"/>
                <a:gd name="connsiteY5" fmla="*/ 137845 h 322428"/>
                <a:gd name="connsiteX6" fmla="*/ 1157415 w 1157415"/>
                <a:gd name="connsiteY6" fmla="*/ 302002 h 322428"/>
                <a:gd name="connsiteX0" fmla="*/ 714 w 1157415"/>
                <a:gd name="connsiteY0" fmla="*/ 324409 h 324409"/>
                <a:gd name="connsiteX1" fmla="*/ 20898 w 1157415"/>
                <a:gd name="connsiteY1" fmla="*/ 192197 h 324409"/>
                <a:gd name="connsiteX2" fmla="*/ 206737 w 1157415"/>
                <a:gd name="connsiteY2" fmla="*/ 9536 h 324409"/>
                <a:gd name="connsiteX3" fmla="*/ 578534 w 1157415"/>
                <a:gd name="connsiteY3" fmla="*/ 25279 h 324409"/>
                <a:gd name="connsiteX4" fmla="*/ 882570 w 1157415"/>
                <a:gd name="connsiteY4" fmla="*/ 29934 h 324409"/>
                <a:gd name="connsiteX5" fmla="*/ 1100056 w 1157415"/>
                <a:gd name="connsiteY5" fmla="*/ 139826 h 324409"/>
                <a:gd name="connsiteX6" fmla="*/ 1157415 w 1157415"/>
                <a:gd name="connsiteY6" fmla="*/ 303983 h 324409"/>
                <a:gd name="connsiteX0" fmla="*/ 714 w 1157415"/>
                <a:gd name="connsiteY0" fmla="*/ 314945 h 314945"/>
                <a:gd name="connsiteX1" fmla="*/ 20898 w 1157415"/>
                <a:gd name="connsiteY1" fmla="*/ 182733 h 314945"/>
                <a:gd name="connsiteX2" fmla="*/ 206737 w 1157415"/>
                <a:gd name="connsiteY2" fmla="*/ 72 h 314945"/>
                <a:gd name="connsiteX3" fmla="*/ 578534 w 1157415"/>
                <a:gd name="connsiteY3" fmla="*/ 15815 h 314945"/>
                <a:gd name="connsiteX4" fmla="*/ 882570 w 1157415"/>
                <a:gd name="connsiteY4" fmla="*/ 20470 h 314945"/>
                <a:gd name="connsiteX5" fmla="*/ 1100056 w 1157415"/>
                <a:gd name="connsiteY5" fmla="*/ 130362 h 314945"/>
                <a:gd name="connsiteX6" fmla="*/ 1157415 w 1157415"/>
                <a:gd name="connsiteY6" fmla="*/ 294519 h 314945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08240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100056 w 1157415"/>
                <a:gd name="connsiteY5" fmla="*/ 120321 h 304904"/>
                <a:gd name="connsiteX6" fmla="*/ 1157415 w 1157415"/>
                <a:gd name="connsiteY6" fmla="*/ 284478 h 304904"/>
                <a:gd name="connsiteX0" fmla="*/ 714 w 1157415"/>
                <a:gd name="connsiteY0" fmla="*/ 304904 h 304904"/>
                <a:gd name="connsiteX1" fmla="*/ 20898 w 1157415"/>
                <a:gd name="connsiteY1" fmla="*/ 172692 h 304904"/>
                <a:gd name="connsiteX2" fmla="*/ 274378 w 1157415"/>
                <a:gd name="connsiteY2" fmla="*/ 0 h 304904"/>
                <a:gd name="connsiteX3" fmla="*/ 578534 w 1157415"/>
                <a:gd name="connsiteY3" fmla="*/ 5774 h 304904"/>
                <a:gd name="connsiteX4" fmla="*/ 882570 w 1157415"/>
                <a:gd name="connsiteY4" fmla="*/ 10429 h 304904"/>
                <a:gd name="connsiteX5" fmla="*/ 1066987 w 1157415"/>
                <a:gd name="connsiteY5" fmla="*/ 95398 h 304904"/>
                <a:gd name="connsiteX6" fmla="*/ 1157415 w 1157415"/>
                <a:gd name="connsiteY6" fmla="*/ 284478 h 304904"/>
                <a:gd name="connsiteX0" fmla="*/ 99 w 1156800"/>
                <a:gd name="connsiteY0" fmla="*/ 311296 h 311296"/>
                <a:gd name="connsiteX1" fmla="*/ 80409 w 1156800"/>
                <a:gd name="connsiteY1" fmla="*/ 110963 h 311296"/>
                <a:gd name="connsiteX2" fmla="*/ 273763 w 1156800"/>
                <a:gd name="connsiteY2" fmla="*/ 6392 h 311296"/>
                <a:gd name="connsiteX3" fmla="*/ 577919 w 1156800"/>
                <a:gd name="connsiteY3" fmla="*/ 12166 h 311296"/>
                <a:gd name="connsiteX4" fmla="*/ 881955 w 1156800"/>
                <a:gd name="connsiteY4" fmla="*/ 16821 h 311296"/>
                <a:gd name="connsiteX5" fmla="*/ 1066372 w 1156800"/>
                <a:gd name="connsiteY5" fmla="*/ 101790 h 311296"/>
                <a:gd name="connsiteX6" fmla="*/ 1156800 w 1156800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87 w 1156888"/>
                <a:gd name="connsiteY0" fmla="*/ 311296 h 311296"/>
                <a:gd name="connsiteX1" fmla="*/ 80497 w 1156888"/>
                <a:gd name="connsiteY1" fmla="*/ 110963 h 311296"/>
                <a:gd name="connsiteX2" fmla="*/ 273851 w 1156888"/>
                <a:gd name="connsiteY2" fmla="*/ 6392 h 311296"/>
                <a:gd name="connsiteX3" fmla="*/ 578007 w 1156888"/>
                <a:gd name="connsiteY3" fmla="*/ 12166 h 311296"/>
                <a:gd name="connsiteX4" fmla="*/ 882043 w 1156888"/>
                <a:gd name="connsiteY4" fmla="*/ 16821 h 311296"/>
                <a:gd name="connsiteX5" fmla="*/ 1066460 w 1156888"/>
                <a:gd name="connsiteY5" fmla="*/ 101790 h 311296"/>
                <a:gd name="connsiteX6" fmla="*/ 1156888 w 1156888"/>
                <a:gd name="connsiteY6" fmla="*/ 290870 h 311296"/>
                <a:gd name="connsiteX0" fmla="*/ 117 w 1156818"/>
                <a:gd name="connsiteY0" fmla="*/ 311296 h 311296"/>
                <a:gd name="connsiteX1" fmla="*/ 80427 w 1156818"/>
                <a:gd name="connsiteY1" fmla="*/ 110963 h 311296"/>
                <a:gd name="connsiteX2" fmla="*/ 273781 w 1156818"/>
                <a:gd name="connsiteY2" fmla="*/ 6392 h 311296"/>
                <a:gd name="connsiteX3" fmla="*/ 577937 w 1156818"/>
                <a:gd name="connsiteY3" fmla="*/ 12166 h 311296"/>
                <a:gd name="connsiteX4" fmla="*/ 881973 w 1156818"/>
                <a:gd name="connsiteY4" fmla="*/ 16821 h 311296"/>
                <a:gd name="connsiteX5" fmla="*/ 1066390 w 1156818"/>
                <a:gd name="connsiteY5" fmla="*/ 101790 h 311296"/>
                <a:gd name="connsiteX6" fmla="*/ 1156818 w 1156818"/>
                <a:gd name="connsiteY6" fmla="*/ 290870 h 311296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21079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73781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5554 h 315554"/>
                <a:gd name="connsiteX1" fmla="*/ 80427 w 1156818"/>
                <a:gd name="connsiteY1" fmla="*/ 115221 h 315554"/>
                <a:gd name="connsiteX2" fmla="*/ 264762 w 1156818"/>
                <a:gd name="connsiteY2" fmla="*/ 10650 h 315554"/>
                <a:gd name="connsiteX3" fmla="*/ 576434 w 1156818"/>
                <a:gd name="connsiteY3" fmla="*/ 4793 h 315554"/>
                <a:gd name="connsiteX4" fmla="*/ 881973 w 1156818"/>
                <a:gd name="connsiteY4" fmla="*/ 12772 h 315554"/>
                <a:gd name="connsiteX5" fmla="*/ 1066390 w 1156818"/>
                <a:gd name="connsiteY5" fmla="*/ 106048 h 315554"/>
                <a:gd name="connsiteX6" fmla="*/ 1156818 w 1156818"/>
                <a:gd name="connsiteY6" fmla="*/ 295128 h 315554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9663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117 w 1156818"/>
                <a:gd name="connsiteY0" fmla="*/ 312445 h 312445"/>
                <a:gd name="connsiteX1" fmla="*/ 80427 w 1156818"/>
                <a:gd name="connsiteY1" fmla="*/ 112112 h 312445"/>
                <a:gd name="connsiteX2" fmla="*/ 264762 w 1156818"/>
                <a:gd name="connsiteY2" fmla="*/ 7541 h 312445"/>
                <a:gd name="connsiteX3" fmla="*/ 576434 w 1156818"/>
                <a:gd name="connsiteY3" fmla="*/ 1684 h 312445"/>
                <a:gd name="connsiteX4" fmla="*/ 881973 w 1156818"/>
                <a:gd name="connsiteY4" fmla="*/ 1355 h 312445"/>
                <a:gd name="connsiteX5" fmla="*/ 1066390 w 1156818"/>
                <a:gd name="connsiteY5" fmla="*/ 102939 h 312445"/>
                <a:gd name="connsiteX6" fmla="*/ 1156818 w 1156818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2445 h 312445"/>
                <a:gd name="connsiteX1" fmla="*/ 80310 w 1156701"/>
                <a:gd name="connsiteY1" fmla="*/ 112112 h 312445"/>
                <a:gd name="connsiteX2" fmla="*/ 264645 w 1156701"/>
                <a:gd name="connsiteY2" fmla="*/ 7541 h 312445"/>
                <a:gd name="connsiteX3" fmla="*/ 576317 w 1156701"/>
                <a:gd name="connsiteY3" fmla="*/ 1684 h 312445"/>
                <a:gd name="connsiteX4" fmla="*/ 881856 w 1156701"/>
                <a:gd name="connsiteY4" fmla="*/ 1355 h 312445"/>
                <a:gd name="connsiteX5" fmla="*/ 1066273 w 1156701"/>
                <a:gd name="connsiteY5" fmla="*/ 102939 h 312445"/>
                <a:gd name="connsiteX6" fmla="*/ 1156701 w 1156701"/>
                <a:gd name="connsiteY6" fmla="*/ 292019 h 312445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438 h 314438"/>
                <a:gd name="connsiteX1" fmla="*/ 78807 w 1156701"/>
                <a:gd name="connsiteY1" fmla="*/ 97490 h 314438"/>
                <a:gd name="connsiteX2" fmla="*/ 264645 w 1156701"/>
                <a:gd name="connsiteY2" fmla="*/ 9534 h 314438"/>
                <a:gd name="connsiteX3" fmla="*/ 576317 w 1156701"/>
                <a:gd name="connsiteY3" fmla="*/ 3677 h 314438"/>
                <a:gd name="connsiteX4" fmla="*/ 881856 w 1156701"/>
                <a:gd name="connsiteY4" fmla="*/ 3348 h 314438"/>
                <a:gd name="connsiteX5" fmla="*/ 1066273 w 1156701"/>
                <a:gd name="connsiteY5" fmla="*/ 104932 h 314438"/>
                <a:gd name="connsiteX6" fmla="*/ 1156701 w 1156701"/>
                <a:gd name="connsiteY6" fmla="*/ 294012 h 314438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4657 h 314657"/>
                <a:gd name="connsiteX1" fmla="*/ 128410 w 1156701"/>
                <a:gd name="connsiteY1" fmla="*/ 101032 h 314657"/>
                <a:gd name="connsiteX2" fmla="*/ 264645 w 1156701"/>
                <a:gd name="connsiteY2" fmla="*/ 9753 h 314657"/>
                <a:gd name="connsiteX3" fmla="*/ 576317 w 1156701"/>
                <a:gd name="connsiteY3" fmla="*/ 3896 h 314657"/>
                <a:gd name="connsiteX4" fmla="*/ 881856 w 1156701"/>
                <a:gd name="connsiteY4" fmla="*/ 3567 h 314657"/>
                <a:gd name="connsiteX5" fmla="*/ 1066273 w 1156701"/>
                <a:gd name="connsiteY5" fmla="*/ 105151 h 314657"/>
                <a:gd name="connsiteX6" fmla="*/ 1156701 w 1156701"/>
                <a:gd name="connsiteY6" fmla="*/ 294231 h 314657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3383 h 313383"/>
                <a:gd name="connsiteX1" fmla="*/ 96844 w 1156701"/>
                <a:gd name="connsiteY1" fmla="*/ 79820 h 313383"/>
                <a:gd name="connsiteX2" fmla="*/ 264645 w 1156701"/>
                <a:gd name="connsiteY2" fmla="*/ 8479 h 313383"/>
                <a:gd name="connsiteX3" fmla="*/ 576317 w 1156701"/>
                <a:gd name="connsiteY3" fmla="*/ 2622 h 313383"/>
                <a:gd name="connsiteX4" fmla="*/ 881856 w 1156701"/>
                <a:gd name="connsiteY4" fmla="*/ 2293 h 313383"/>
                <a:gd name="connsiteX5" fmla="*/ 1066273 w 1156701"/>
                <a:gd name="connsiteY5" fmla="*/ 103877 h 313383"/>
                <a:gd name="connsiteX6" fmla="*/ 1156701 w 1156701"/>
                <a:gd name="connsiteY6" fmla="*/ 292957 h 31338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6701"/>
                <a:gd name="connsiteY0" fmla="*/ 314113 h 314113"/>
                <a:gd name="connsiteX1" fmla="*/ 75800 w 1156701"/>
                <a:gd name="connsiteY1" fmla="*/ 92180 h 314113"/>
                <a:gd name="connsiteX2" fmla="*/ 264645 w 1156701"/>
                <a:gd name="connsiteY2" fmla="*/ 9209 h 314113"/>
                <a:gd name="connsiteX3" fmla="*/ 576317 w 1156701"/>
                <a:gd name="connsiteY3" fmla="*/ 3352 h 314113"/>
                <a:gd name="connsiteX4" fmla="*/ 881856 w 1156701"/>
                <a:gd name="connsiteY4" fmla="*/ 3023 h 314113"/>
                <a:gd name="connsiteX5" fmla="*/ 1066273 w 1156701"/>
                <a:gd name="connsiteY5" fmla="*/ 104607 h 314113"/>
                <a:gd name="connsiteX6" fmla="*/ 1156701 w 1156701"/>
                <a:gd name="connsiteY6" fmla="*/ 293687 h 314113"/>
                <a:gd name="connsiteX0" fmla="*/ 0 w 1153695"/>
                <a:gd name="connsiteY0" fmla="*/ 290852 h 293687"/>
                <a:gd name="connsiteX1" fmla="*/ 72794 w 1153695"/>
                <a:gd name="connsiteY1" fmla="*/ 92180 h 293687"/>
                <a:gd name="connsiteX2" fmla="*/ 261639 w 1153695"/>
                <a:gd name="connsiteY2" fmla="*/ 9209 h 293687"/>
                <a:gd name="connsiteX3" fmla="*/ 573311 w 1153695"/>
                <a:gd name="connsiteY3" fmla="*/ 3352 h 293687"/>
                <a:gd name="connsiteX4" fmla="*/ 878850 w 1153695"/>
                <a:gd name="connsiteY4" fmla="*/ 3023 h 293687"/>
                <a:gd name="connsiteX5" fmla="*/ 1063267 w 1153695"/>
                <a:gd name="connsiteY5" fmla="*/ 104607 h 293687"/>
                <a:gd name="connsiteX6" fmla="*/ 1153695 w 1153695"/>
                <a:gd name="connsiteY6" fmla="*/ 293687 h 293687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063267 w 1153695"/>
                <a:gd name="connsiteY5" fmla="*/ 104607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78850 w 1153695"/>
                <a:gd name="connsiteY4" fmla="*/ 3023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105355 w 1153695"/>
                <a:gd name="connsiteY5" fmla="*/ 100176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71042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5500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934967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53695"/>
                <a:gd name="connsiteY0" fmla="*/ 299160 h 299160"/>
                <a:gd name="connsiteX1" fmla="*/ 72794 w 1153695"/>
                <a:gd name="connsiteY1" fmla="*/ 92180 h 299160"/>
                <a:gd name="connsiteX2" fmla="*/ 261639 w 1153695"/>
                <a:gd name="connsiteY2" fmla="*/ 9209 h 299160"/>
                <a:gd name="connsiteX3" fmla="*/ 573311 w 1153695"/>
                <a:gd name="connsiteY3" fmla="*/ 3352 h 299160"/>
                <a:gd name="connsiteX4" fmla="*/ 849899 w 1153695"/>
                <a:gd name="connsiteY4" fmla="*/ 5238 h 299160"/>
                <a:gd name="connsiteX5" fmla="*/ 1093330 w 1153695"/>
                <a:gd name="connsiteY5" fmla="*/ 86884 h 299160"/>
                <a:gd name="connsiteX6" fmla="*/ 1153695 w 1153695"/>
                <a:gd name="connsiteY6" fmla="*/ 2936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160 h 299160"/>
                <a:gd name="connsiteX1" fmla="*/ 72794 w 1174962"/>
                <a:gd name="connsiteY1" fmla="*/ 92180 h 299160"/>
                <a:gd name="connsiteX2" fmla="*/ 261639 w 1174962"/>
                <a:gd name="connsiteY2" fmla="*/ 9209 h 299160"/>
                <a:gd name="connsiteX3" fmla="*/ 573311 w 1174962"/>
                <a:gd name="connsiteY3" fmla="*/ 3352 h 299160"/>
                <a:gd name="connsiteX4" fmla="*/ 849899 w 1174962"/>
                <a:gd name="connsiteY4" fmla="*/ 5238 h 299160"/>
                <a:gd name="connsiteX5" fmla="*/ 1093330 w 1174962"/>
                <a:gd name="connsiteY5" fmla="*/ 86884 h 299160"/>
                <a:gd name="connsiteX6" fmla="*/ 1174962 w 1174962"/>
                <a:gd name="connsiteY6" fmla="*/ 291487 h 299160"/>
                <a:gd name="connsiteX0" fmla="*/ 0 w 1174962"/>
                <a:gd name="connsiteY0" fmla="*/ 299303 h 299303"/>
                <a:gd name="connsiteX1" fmla="*/ 91023 w 1174962"/>
                <a:gd name="connsiteY1" fmla="*/ 94523 h 299303"/>
                <a:gd name="connsiteX2" fmla="*/ 261639 w 1174962"/>
                <a:gd name="connsiteY2" fmla="*/ 9352 h 299303"/>
                <a:gd name="connsiteX3" fmla="*/ 573311 w 1174962"/>
                <a:gd name="connsiteY3" fmla="*/ 3495 h 299303"/>
                <a:gd name="connsiteX4" fmla="*/ 849899 w 1174962"/>
                <a:gd name="connsiteY4" fmla="*/ 5381 h 299303"/>
                <a:gd name="connsiteX5" fmla="*/ 1093330 w 1174962"/>
                <a:gd name="connsiteY5" fmla="*/ 87027 h 299303"/>
                <a:gd name="connsiteX6" fmla="*/ 1174962 w 1174962"/>
                <a:gd name="connsiteY6" fmla="*/ 291630 h 299303"/>
                <a:gd name="connsiteX0" fmla="*/ 0 w 1159771"/>
                <a:gd name="connsiteY0" fmla="*/ 301503 h 301503"/>
                <a:gd name="connsiteX1" fmla="*/ 75832 w 1159771"/>
                <a:gd name="connsiteY1" fmla="*/ 94523 h 301503"/>
                <a:gd name="connsiteX2" fmla="*/ 246448 w 1159771"/>
                <a:gd name="connsiteY2" fmla="*/ 9352 h 301503"/>
                <a:gd name="connsiteX3" fmla="*/ 558120 w 1159771"/>
                <a:gd name="connsiteY3" fmla="*/ 3495 h 301503"/>
                <a:gd name="connsiteX4" fmla="*/ 834708 w 1159771"/>
                <a:gd name="connsiteY4" fmla="*/ 5381 h 301503"/>
                <a:gd name="connsiteX5" fmla="*/ 1078139 w 1159771"/>
                <a:gd name="connsiteY5" fmla="*/ 87027 h 301503"/>
                <a:gd name="connsiteX6" fmla="*/ 1159771 w 1159771"/>
                <a:gd name="connsiteY6" fmla="*/ 291630 h 301503"/>
                <a:gd name="connsiteX0" fmla="*/ 0 w 1159771"/>
                <a:gd name="connsiteY0" fmla="*/ 301080 h 301080"/>
                <a:gd name="connsiteX1" fmla="*/ 80389 w 1159771"/>
                <a:gd name="connsiteY1" fmla="*/ 87501 h 301080"/>
                <a:gd name="connsiteX2" fmla="*/ 246448 w 1159771"/>
                <a:gd name="connsiteY2" fmla="*/ 8929 h 301080"/>
                <a:gd name="connsiteX3" fmla="*/ 558120 w 1159771"/>
                <a:gd name="connsiteY3" fmla="*/ 3072 h 301080"/>
                <a:gd name="connsiteX4" fmla="*/ 834708 w 1159771"/>
                <a:gd name="connsiteY4" fmla="*/ 4958 h 301080"/>
                <a:gd name="connsiteX5" fmla="*/ 1078139 w 1159771"/>
                <a:gd name="connsiteY5" fmla="*/ 86604 h 301080"/>
                <a:gd name="connsiteX6" fmla="*/ 1159771 w 1159771"/>
                <a:gd name="connsiteY6" fmla="*/ 291207 h 30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9771" h="301080">
                  <a:moveTo>
                    <a:pt x="0" y="301080"/>
                  </a:moveTo>
                  <a:cubicBezTo>
                    <a:pt x="34568" y="121712"/>
                    <a:pt x="41121" y="137403"/>
                    <a:pt x="80389" y="87501"/>
                  </a:cubicBezTo>
                  <a:cubicBezTo>
                    <a:pt x="132043" y="43911"/>
                    <a:pt x="166826" y="23001"/>
                    <a:pt x="246448" y="8929"/>
                  </a:cubicBezTo>
                  <a:cubicBezTo>
                    <a:pt x="326070" y="-5143"/>
                    <a:pt x="456735" y="1147"/>
                    <a:pt x="558120" y="3072"/>
                  </a:cubicBezTo>
                  <a:lnTo>
                    <a:pt x="834708" y="4958"/>
                  </a:lnTo>
                  <a:cubicBezTo>
                    <a:pt x="890925" y="5417"/>
                    <a:pt x="1036360" y="26335"/>
                    <a:pt x="1078139" y="86604"/>
                  </a:cubicBezTo>
                  <a:cubicBezTo>
                    <a:pt x="1111952" y="139922"/>
                    <a:pt x="1127168" y="180579"/>
                    <a:pt x="1159771" y="291207"/>
                  </a:cubicBezTo>
                </a:path>
              </a:pathLst>
            </a:custGeom>
            <a:ln w="76200" cmpd="sng">
              <a:solidFill>
                <a:srgbClr val="008000"/>
              </a:solidFill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          </a:t>
              </a:r>
            </a:p>
          </p:txBody>
        </p:sp>
      </p:grpSp>
      <p:sp>
        <p:nvSpPr>
          <p:cNvPr id="159" name="Ellipse 158"/>
          <p:cNvSpPr/>
          <p:nvPr/>
        </p:nvSpPr>
        <p:spPr bwMode="auto">
          <a:xfrm>
            <a:off x="5391150" y="4176713"/>
            <a:ext cx="649288" cy="574675"/>
          </a:xfrm>
          <a:prstGeom prst="ellipse">
            <a:avLst/>
          </a:prstGeom>
          <a:noFill/>
          <a:ln w="571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baseline="-2500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27" name="Connecteur droit avec flèche 26"/>
          <p:cNvCxnSpPr>
            <a:stCxn id="30" idx="0"/>
            <a:endCxn id="159" idx="4"/>
          </p:cNvCxnSpPr>
          <p:nvPr/>
        </p:nvCxnSpPr>
        <p:spPr>
          <a:xfrm flipH="1" flipV="1">
            <a:off x="5715794" y="4751388"/>
            <a:ext cx="1292225" cy="1017587"/>
          </a:xfrm>
          <a:prstGeom prst="straightConnector1">
            <a:avLst/>
          </a:prstGeom>
          <a:ln w="57150" cmpd="sng">
            <a:solidFill>
              <a:srgbClr val="76330A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6069013" y="5768975"/>
            <a:ext cx="187801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200" dirty="0" err="1">
                <a:solidFill>
                  <a:schemeClr val="accent4">
                    <a:lumMod val="50000"/>
                  </a:schemeClr>
                </a:solidFill>
              </a:rPr>
              <a:t>Empty</a:t>
            </a:r>
            <a:r>
              <a:rPr lang="fr-FR" sz="2200" dirty="0">
                <a:solidFill>
                  <a:schemeClr val="accent4">
                    <a:lumMod val="50000"/>
                  </a:schemeClr>
                </a:solidFill>
              </a:rPr>
              <a:t> Domain</a:t>
            </a:r>
          </a:p>
        </p:txBody>
      </p:sp>
      <p:sp>
        <p:nvSpPr>
          <p:cNvPr id="164" name="Ellipse 163"/>
          <p:cNvSpPr/>
          <p:nvPr/>
        </p:nvSpPr>
        <p:spPr bwMode="auto">
          <a:xfrm>
            <a:off x="8045450" y="4189413"/>
            <a:ext cx="649288" cy="574675"/>
          </a:xfrm>
          <a:prstGeom prst="ellipse">
            <a:avLst/>
          </a:prstGeom>
          <a:noFill/>
          <a:ln w="571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baseline="-2500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165" name="Connecteur droit avec flèche 164"/>
          <p:cNvCxnSpPr>
            <a:stCxn id="30" idx="0"/>
            <a:endCxn id="164" idx="4"/>
          </p:cNvCxnSpPr>
          <p:nvPr/>
        </p:nvCxnSpPr>
        <p:spPr>
          <a:xfrm flipV="1">
            <a:off x="7008019" y="4764088"/>
            <a:ext cx="1362075" cy="1004887"/>
          </a:xfrm>
          <a:prstGeom prst="straightConnector1">
            <a:avLst/>
          </a:prstGeom>
          <a:ln w="57150" cmpd="sng">
            <a:solidFill>
              <a:srgbClr val="76330A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Ellipse 165"/>
          <p:cNvSpPr/>
          <p:nvPr/>
        </p:nvSpPr>
        <p:spPr bwMode="auto">
          <a:xfrm>
            <a:off x="5391150" y="4173538"/>
            <a:ext cx="647700" cy="57626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baseline="-25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67" name="Ellipse 166"/>
          <p:cNvSpPr/>
          <p:nvPr/>
        </p:nvSpPr>
        <p:spPr bwMode="auto">
          <a:xfrm>
            <a:off x="8045450" y="4189413"/>
            <a:ext cx="647700" cy="57626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spc="-150" baseline="-25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27" name="ZoneTexte 33826"/>
          <p:cNvSpPr txBox="1">
            <a:spLocks noChangeArrowheads="1"/>
          </p:cNvSpPr>
          <p:nvPr/>
        </p:nvSpPr>
        <p:spPr bwMode="auto">
          <a:xfrm>
            <a:off x="2730499" y="5324058"/>
            <a:ext cx="3737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i="1" dirty="0" err="1">
                <a:solidFill>
                  <a:srgbClr val="FF0000"/>
                </a:solidFill>
              </a:rPr>
              <a:t>ngd</a:t>
            </a:r>
            <a:r>
              <a:rPr lang="fr-FR" i="1" dirty="0">
                <a:solidFill>
                  <a:srgbClr val="FF0000"/>
                </a:solidFill>
              </a:rPr>
              <a:t>:[x</a:t>
            </a:r>
            <a:r>
              <a:rPr lang="fr-FR" i="1" baseline="-25000" dirty="0">
                <a:solidFill>
                  <a:srgbClr val="FF0000"/>
                </a:solidFill>
              </a:rPr>
              <a:t>1</a:t>
            </a:r>
            <a:r>
              <a:rPr lang="fr-FR" i="1" dirty="0">
                <a:solidFill>
                  <a:srgbClr val="FF0000"/>
                </a:solidFill>
              </a:rPr>
              <a:t>=v</a:t>
            </a:r>
            <a:r>
              <a:rPr lang="fr-FR" i="1" baseline="-25000" dirty="0">
                <a:solidFill>
                  <a:srgbClr val="FF0000"/>
                </a:solidFill>
              </a:rPr>
              <a:t>1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sz="1800" i="1" dirty="0">
                <a:solidFill>
                  <a:srgbClr val="FF0000"/>
                </a:solidFill>
              </a:rPr>
              <a:t>∧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x</a:t>
            </a:r>
            <a:r>
              <a:rPr lang="fr-FR" i="1" baseline="-25000" dirty="0" smtClean="0">
                <a:solidFill>
                  <a:srgbClr val="FF0000"/>
                </a:solidFill>
              </a:rPr>
              <a:t>i </a:t>
            </a:r>
            <a:r>
              <a:rPr lang="fr-FR" i="1" dirty="0" smtClean="0">
                <a:solidFill>
                  <a:srgbClr val="FF0000"/>
                </a:solidFill>
              </a:rPr>
              <a:t>=</a:t>
            </a:r>
            <a:r>
              <a:rPr lang="fr-FR" i="1" dirty="0">
                <a:solidFill>
                  <a:srgbClr val="FF0000"/>
                </a:solidFill>
              </a:rPr>
              <a:t>v</a:t>
            </a:r>
            <a:r>
              <a:rPr lang="fr-FR" i="1" baseline="-25000" dirty="0">
                <a:solidFill>
                  <a:srgbClr val="FF0000"/>
                </a:solidFill>
              </a:rPr>
              <a:t>i</a:t>
            </a:r>
            <a:r>
              <a:rPr lang="fr-FR" i="1" dirty="0">
                <a:solidFill>
                  <a:srgbClr val="FF0000"/>
                </a:solidFill>
              </a:rPr>
              <a:t> ⟶ </a:t>
            </a:r>
            <a:r>
              <a:rPr lang="fr-FR" i="1" dirty="0" err="1" smtClean="0">
                <a:solidFill>
                  <a:srgbClr val="FF0000"/>
                </a:solidFill>
              </a:rPr>
              <a:t>x</a:t>
            </a:r>
            <a:r>
              <a:rPr lang="fr-FR" i="1" baseline="-25000" dirty="0" err="1" smtClean="0">
                <a:solidFill>
                  <a:srgbClr val="FF0000"/>
                </a:solidFill>
              </a:rPr>
              <a:t>j</a:t>
            </a:r>
            <a:r>
              <a:rPr lang="fr-FR" i="1" baseline="-25000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≠ </a:t>
            </a:r>
            <a:r>
              <a:rPr lang="fr-FR" i="1" dirty="0" err="1" smtClean="0">
                <a:solidFill>
                  <a:srgbClr val="FF0000"/>
                </a:solidFill>
              </a:rPr>
              <a:t>v</a:t>
            </a:r>
            <a:r>
              <a:rPr lang="fr-FR" i="1" baseline="-25000" dirty="0" err="1" smtClean="0">
                <a:solidFill>
                  <a:srgbClr val="FF0000"/>
                </a:solidFill>
              </a:rPr>
              <a:t>j</a:t>
            </a:r>
            <a:r>
              <a:rPr lang="fr-FR" i="1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68" name="ZoneTexte 167"/>
          <p:cNvSpPr txBox="1">
            <a:spLocks noChangeArrowheads="1"/>
          </p:cNvSpPr>
          <p:nvPr/>
        </p:nvSpPr>
        <p:spPr bwMode="auto">
          <a:xfrm>
            <a:off x="2824163" y="3516313"/>
            <a:ext cx="334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i="1" dirty="0" err="1">
                <a:solidFill>
                  <a:srgbClr val="FF0000"/>
                </a:solidFill>
              </a:rPr>
              <a:t>ngd</a:t>
            </a:r>
            <a:r>
              <a:rPr lang="fr-FR" i="1" dirty="0">
                <a:solidFill>
                  <a:srgbClr val="FF0000"/>
                </a:solidFill>
              </a:rPr>
              <a:t>: […⟶ </a:t>
            </a:r>
            <a:r>
              <a:rPr lang="fr-FR" i="1" dirty="0" err="1">
                <a:solidFill>
                  <a:srgbClr val="FF0000"/>
                </a:solidFill>
              </a:rPr>
              <a:t>x</a:t>
            </a:r>
            <a:r>
              <a:rPr lang="fr-FR" i="1" baseline="-25000" dirty="0" err="1">
                <a:solidFill>
                  <a:srgbClr val="FF0000"/>
                </a:solidFill>
              </a:rPr>
              <a:t>i</a:t>
            </a:r>
            <a:r>
              <a:rPr lang="fr-FR" i="1" dirty="0" err="1">
                <a:solidFill>
                  <a:srgbClr val="FF0000"/>
                </a:solidFill>
              </a:rPr>
              <a:t>≠v</a:t>
            </a:r>
            <a:r>
              <a:rPr lang="fr-FR" i="1" baseline="-25000" dirty="0" err="1">
                <a:solidFill>
                  <a:srgbClr val="FF0000"/>
                </a:solidFill>
              </a:rPr>
              <a:t>i</a:t>
            </a:r>
            <a:r>
              <a:rPr lang="fr-FR" i="1" dirty="0">
                <a:solidFill>
                  <a:srgbClr val="FF0000"/>
                </a:solidFill>
              </a:rPr>
              <a:t>]</a:t>
            </a:r>
            <a:endParaRPr lang="fr-FR" i="1" baseline="-25000" dirty="0">
              <a:solidFill>
                <a:srgbClr val="FF0000"/>
              </a:solidFill>
            </a:endParaRPr>
          </a:p>
        </p:txBody>
      </p:sp>
      <p:sp>
        <p:nvSpPr>
          <p:cNvPr id="33828" name="ZoneTexte 33827"/>
          <p:cNvSpPr txBox="1"/>
          <p:nvPr/>
        </p:nvSpPr>
        <p:spPr>
          <a:xfrm>
            <a:off x="269875" y="1441450"/>
            <a:ext cx="4721225" cy="1200328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8100" cmpd="sng"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Agent that detects dead-end : 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sends </a:t>
            </a:r>
            <a:r>
              <a:rPr lang="en-US" sz="2400" dirty="0" err="1" smtClean="0">
                <a:solidFill>
                  <a:srgbClr val="FF0000"/>
                </a:solidFill>
              </a:rPr>
              <a:t>ngd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to the lowest agent in the resolved </a:t>
            </a:r>
            <a:r>
              <a:rPr lang="en-US" sz="2400" dirty="0" err="1" smtClean="0">
                <a:solidFill>
                  <a:srgbClr val="000000"/>
                </a:solidFill>
              </a:rPr>
              <a:t>nogood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9" name="Grouper 8"/>
          <p:cNvGrpSpPr/>
          <p:nvPr/>
        </p:nvGrpSpPr>
        <p:grpSpPr>
          <a:xfrm>
            <a:off x="5323935" y="1795790"/>
            <a:ext cx="3044247" cy="462382"/>
            <a:chOff x="5235035" y="1249690"/>
            <a:chExt cx="3044247" cy="462382"/>
          </a:xfrm>
        </p:grpSpPr>
        <p:sp>
          <p:nvSpPr>
            <p:cNvPr id="6" name="Rectangle 5"/>
            <p:cNvSpPr/>
            <p:nvPr/>
          </p:nvSpPr>
          <p:spPr>
            <a:xfrm>
              <a:off x="5235035" y="1249690"/>
              <a:ext cx="721265" cy="338554"/>
            </a:xfrm>
            <a:prstGeom prst="rect">
              <a:avLst/>
            </a:prstGeom>
          </p:spPr>
          <p:txBody>
            <a:bodyPr wrap="square" lIns="0" tIns="0" rIns="0" bIns="0" anchor="ctr" anchorCtr="1">
              <a:spAutoFit/>
            </a:bodyPr>
            <a:lstStyle/>
            <a:p>
              <a:r>
                <a:rPr lang="fr-FR" sz="2200" i="1" dirty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>
                  <a:solidFill>
                    <a:srgbClr val="000000"/>
                  </a:solidFill>
                </a:rPr>
                <a:t>1</a:t>
              </a:r>
              <a:r>
                <a:rPr lang="fr-FR" sz="2200" i="1" dirty="0">
                  <a:solidFill>
                    <a:srgbClr val="000000"/>
                  </a:solidFill>
                </a:rPr>
                <a:t> = v</a:t>
              </a:r>
              <a:r>
                <a:rPr lang="fr-FR" sz="2200" i="1" baseline="-25000" dirty="0">
                  <a:solidFill>
                    <a:srgbClr val="000000"/>
                  </a:solidFill>
                </a:rPr>
                <a:t>1</a:t>
              </a:r>
              <a:endParaRPr lang="en-US" sz="2200" dirty="0"/>
            </a:p>
          </p:txBody>
        </p:sp>
        <p:sp>
          <p:nvSpPr>
            <p:cNvPr id="47" name="Multiplication 46"/>
            <p:cNvSpPr/>
            <p:nvPr/>
          </p:nvSpPr>
          <p:spPr>
            <a:xfrm>
              <a:off x="7890580" y="1272030"/>
              <a:ext cx="388702" cy="440042"/>
            </a:xfrm>
            <a:prstGeom prst="mathMultiply">
              <a:avLst>
                <a:gd name="adj1" fmla="val 15679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6181204" y="2249930"/>
            <a:ext cx="2186978" cy="440042"/>
            <a:chOff x="6105004" y="1640330"/>
            <a:chExt cx="2186978" cy="440042"/>
          </a:xfrm>
        </p:grpSpPr>
        <p:sp>
          <p:nvSpPr>
            <p:cNvPr id="7" name="Rectangle 6"/>
            <p:cNvSpPr/>
            <p:nvPr/>
          </p:nvSpPr>
          <p:spPr>
            <a:xfrm>
              <a:off x="6105004" y="1659522"/>
              <a:ext cx="653716" cy="338554"/>
            </a:xfrm>
            <a:prstGeom prst="rect">
              <a:avLst/>
            </a:prstGeom>
          </p:spPr>
          <p:txBody>
            <a:bodyPr wrap="none" lIns="0" tIns="0" rIns="0" bIns="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200" i="1" dirty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>
                  <a:solidFill>
                    <a:srgbClr val="000000"/>
                  </a:solidFill>
                </a:rPr>
                <a:t>i</a:t>
              </a:r>
              <a:r>
                <a:rPr lang="fr-FR" sz="2200" i="1" dirty="0">
                  <a:solidFill>
                    <a:srgbClr val="000000"/>
                  </a:solidFill>
                </a:rPr>
                <a:t> = v</a:t>
              </a:r>
              <a:r>
                <a:rPr lang="fr-FR" sz="2200" i="1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8" name="Multiplication 47"/>
            <p:cNvSpPr/>
            <p:nvPr/>
          </p:nvSpPr>
          <p:spPr>
            <a:xfrm>
              <a:off x="7903280" y="1640330"/>
              <a:ext cx="388702" cy="440042"/>
            </a:xfrm>
            <a:prstGeom prst="mathMultiply">
              <a:avLst>
                <a:gd name="adj1" fmla="val 15679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2" name="Grouper 11"/>
          <p:cNvGrpSpPr/>
          <p:nvPr/>
        </p:nvGrpSpPr>
        <p:grpSpPr>
          <a:xfrm>
            <a:off x="6898735" y="2697490"/>
            <a:ext cx="1469447" cy="487782"/>
            <a:chOff x="6809835" y="2329190"/>
            <a:chExt cx="1469447" cy="487782"/>
          </a:xfrm>
        </p:grpSpPr>
        <p:sp>
          <p:nvSpPr>
            <p:cNvPr id="46" name="Rectangle 45"/>
            <p:cNvSpPr/>
            <p:nvPr/>
          </p:nvSpPr>
          <p:spPr>
            <a:xfrm>
              <a:off x="6809835" y="2329190"/>
              <a:ext cx="721265" cy="338554"/>
            </a:xfrm>
            <a:prstGeom prst="rect">
              <a:avLst/>
            </a:prstGeom>
          </p:spPr>
          <p:txBody>
            <a:bodyPr wrap="square" lIns="0" tIns="0" rIns="0" bIns="0" anchor="ctr" anchorCtr="1">
              <a:spAutoFit/>
            </a:bodyPr>
            <a:lstStyle/>
            <a:p>
              <a:r>
                <a:rPr lang="fr-FR" sz="2200" i="1" dirty="0" err="1" smtClean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 err="1" smtClean="0">
                  <a:solidFill>
                    <a:srgbClr val="000000"/>
                  </a:solidFill>
                </a:rPr>
                <a:t>j</a:t>
              </a:r>
              <a:r>
                <a:rPr lang="fr-FR" sz="2200" i="1" dirty="0" smtClean="0">
                  <a:solidFill>
                    <a:srgbClr val="000000"/>
                  </a:solidFill>
                </a:rPr>
                <a:t> </a:t>
              </a:r>
              <a:r>
                <a:rPr lang="fr-FR" sz="2200" i="1" dirty="0">
                  <a:solidFill>
                    <a:srgbClr val="000000"/>
                  </a:solidFill>
                </a:rPr>
                <a:t>= </a:t>
              </a:r>
              <a:r>
                <a:rPr lang="fr-FR" sz="2200" i="1" dirty="0" err="1" smtClean="0">
                  <a:solidFill>
                    <a:srgbClr val="000000"/>
                  </a:solidFill>
                </a:rPr>
                <a:t>v</a:t>
              </a:r>
              <a:r>
                <a:rPr lang="fr-FR" sz="2200" i="1" baseline="-25000" dirty="0" err="1" smtClean="0">
                  <a:solidFill>
                    <a:srgbClr val="000000"/>
                  </a:solidFill>
                </a:rPr>
                <a:t>j</a:t>
              </a:r>
              <a:endParaRPr lang="en-US" sz="2200" dirty="0"/>
            </a:p>
          </p:txBody>
        </p:sp>
        <p:sp>
          <p:nvSpPr>
            <p:cNvPr id="50" name="Multiplication 49"/>
            <p:cNvSpPr/>
            <p:nvPr/>
          </p:nvSpPr>
          <p:spPr>
            <a:xfrm>
              <a:off x="7890580" y="2376930"/>
              <a:ext cx="388702" cy="440042"/>
            </a:xfrm>
            <a:prstGeom prst="mathMultiply">
              <a:avLst>
                <a:gd name="adj1" fmla="val 15679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9745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553200" y="6497458"/>
            <a:ext cx="2133600" cy="365125"/>
          </a:xfrm>
        </p:spPr>
        <p:txBody>
          <a:bodyPr/>
          <a:lstStyle/>
          <a:p>
            <a:pPr>
              <a:defRPr/>
            </a:pPr>
            <a:fld id="{329B7B73-4577-0A4E-88BC-1CFD9C2AAB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65450" y="6483350"/>
            <a:ext cx="32131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76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1" dur="indefinite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143" grpId="0" animBg="1"/>
      <p:bldP spid="143" grpId="1" animBg="1"/>
      <p:bldP spid="89" grpId="0" animBg="1"/>
      <p:bldP spid="78" grpId="0" animBg="1"/>
      <p:bldP spid="155" grpId="0"/>
      <p:bldP spid="155" grpId="1"/>
      <p:bldP spid="159" grpId="0" animBg="1"/>
      <p:bldP spid="30" grpId="0"/>
      <p:bldP spid="164" grpId="0" animBg="1"/>
      <p:bldP spid="166" grpId="0" animBg="1"/>
      <p:bldP spid="167" grpId="0" animBg="1"/>
      <p:bldP spid="33827" grpId="0"/>
      <p:bldP spid="168" grpId="0"/>
      <p:bldP spid="33828" grpId="0" animBg="1"/>
      <p:bldP spid="338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CSP and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Distributed CSP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>
                <a:ea typeface="+mn-ea"/>
                <a:cs typeface="+mn-cs"/>
              </a:rPr>
              <a:t>Maintaining Arc Consistency Asynchronously in Synchronous </a:t>
            </a:r>
            <a:r>
              <a:rPr lang="en-GB" dirty="0" smtClean="0">
                <a:ea typeface="+mn-ea"/>
                <a:cs typeface="+mn-cs"/>
              </a:rPr>
              <a:t>Distributed </a:t>
            </a:r>
            <a:r>
              <a:rPr lang="en-GB" dirty="0">
                <a:ea typeface="+mn-ea"/>
                <a:cs typeface="+mn-cs"/>
              </a:rPr>
              <a:t>Search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Experimental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evaluation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Conclusions</a:t>
            </a:r>
            <a:endParaRPr lang="en-GB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9144000" cy="11541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800">
                <a:solidFill>
                  <a:srgbClr val="0000BF"/>
                </a:solidFill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GB" dirty="0"/>
              <a:t>Outline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457200" y="6483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13 juin 2013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59100" y="6483350"/>
            <a:ext cx="322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Maintien asynchrone de la consistance d’arc dans la recherche distribuée synchrone</a:t>
            </a:r>
            <a:endParaRPr lang="en-US" dirty="0"/>
          </a:p>
        </p:txBody>
      </p:sp>
      <p:sp>
        <p:nvSpPr>
          <p:cNvPr id="3789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83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 i="1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8974067-362B-7D42-AA55-298864B9C89F}" type="slidenum">
              <a:rPr lang="en-US" sz="1200" i="0">
                <a:solidFill>
                  <a:srgbClr val="8989FF"/>
                </a:solidFill>
              </a:rPr>
              <a:pPr eaLnBrk="1" hangingPunct="1"/>
              <a:t>9</a:t>
            </a:fld>
            <a:endParaRPr lang="en-US" sz="1200" i="0">
              <a:solidFill>
                <a:srgbClr val="898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hbi 1">
      <a:dk1>
        <a:srgbClr val="0000FF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26453</TotalTime>
  <Words>1419</Words>
  <Application>Microsoft Macintosh PowerPoint</Application>
  <PresentationFormat>Présentation à l'écran (4:3)</PresentationFormat>
  <Paragraphs>328</Paragraphs>
  <Slides>21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Maintien asynchrone de la consistance d'arc dans la recherche distribuée synchrone (MACA)</vt:lpstr>
      <vt:lpstr>Outline</vt:lpstr>
      <vt:lpstr>Distributed Meeting Scheduling Problem</vt:lpstr>
      <vt:lpstr>Distributed CSP</vt:lpstr>
      <vt:lpstr>Solving DisCSP</vt:lpstr>
      <vt:lpstr>Basic concept: Nogood</vt:lpstr>
      <vt:lpstr>Nogood-based Asynchronous Forward Checking  AFC-ng [Wahbi et al., 2013]</vt:lpstr>
      <vt:lpstr>Nogood-based Asynchronous Forward Checking  AFC-ng</vt:lpstr>
      <vt:lpstr>Présentation PowerPoint</vt:lpstr>
      <vt:lpstr>Maintaining Arc Consistency Asynchronously  in Synchronous Search (MACA)</vt:lpstr>
      <vt:lpstr>Local Constraint Network</vt:lpstr>
      <vt:lpstr>Maintaining Arc Consistency Asynchronously  (using del messages: MACA-del)</vt:lpstr>
      <vt:lpstr>Maintaining Arc Consistency Asynchronously  (without additional message: MACA-not)</vt:lpstr>
      <vt:lpstr>Présentation PowerPoint</vt:lpstr>
      <vt:lpstr>Experiments</vt:lpstr>
      <vt:lpstr>Experiments: sparse random DisCSPs </vt:lpstr>
      <vt:lpstr>Experiments: dense random DisCSPs </vt:lpstr>
      <vt:lpstr>Experiments Summary</vt:lpstr>
      <vt:lpstr>Présentation PowerPoint</vt:lpstr>
      <vt:lpstr>Conclusions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Mohamed Wahbi</cp:lastModifiedBy>
  <cp:revision>1543</cp:revision>
  <cp:lastPrinted>2013-06-12T13:37:21Z</cp:lastPrinted>
  <dcterms:created xsi:type="dcterms:W3CDTF">2010-04-12T23:12:02Z</dcterms:created>
  <dcterms:modified xsi:type="dcterms:W3CDTF">2013-06-13T08:36:52Z</dcterms:modified>
  <cp:contentStatus>Draft</cp:contentStatus>
</cp:coreProperties>
</file>